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0659" autoAdjust="0"/>
  </p:normalViewPr>
  <p:slideViewPr>
    <p:cSldViewPr snapToGrid="0">
      <p:cViewPr>
        <p:scale>
          <a:sx n="75" d="100"/>
          <a:sy n="75" d="100"/>
        </p:scale>
        <p:origin x="2940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D01C1E23-DEED-4881-9649-D4762C05BFCF}" type="datetimeFigureOut">
              <a:rPr lang="fi-FI" smtClean="0"/>
              <a:t>10.7.2013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51C54FC3-7019-4130-999F-2934A1BA08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26F8C37A-3116-4396-BF80-C7455E378427}" type="datetimeFigureOut">
              <a:t>10.7.2013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FB1DC21C-4BBA-449A-9AC6-2347AA4403EC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C21C-4BBA-449A-9AC6-2347AA4403EC}" type="slidenum">
              <a:rPr lang="fi-FI" smtClean="0"/>
              <a:t>1</a:t>
            </a:fld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i-FI" dirty="0"/>
              <a:t>Muuta kutsun tekstiä valitsemalla esimerkkiteksti ja kirjoittamalla sitten oman tapahtumasi tiedot. Jos haluat aloittaa kutsun laatimisen kokonaan alusta, lisää uusi kutsusivu napsauttamalla Aloitus-välilehden Uusi dia -painiketta ja kirjoita tekstit tyhjiin paikkamerkkeihin.</a:t>
            </a:r>
          </a:p>
        </p:txBody>
      </p:sp>
    </p:spTree>
    <p:extLst>
      <p:ext uri="{BB962C8B-B14F-4D97-AF65-F5344CB8AC3E}">
        <p14:creationId xmlns:p14="http://schemas.microsoft.com/office/powerpoint/2010/main" val="27507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kuts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uorakulmio 5"/>
          <p:cNvSpPr>
            <a:spLocks noChangeArrowheads="1"/>
          </p:cNvSpPr>
          <p:nvPr userDrawn="1"/>
        </p:nvSpPr>
        <p:spPr bwMode="auto">
          <a:xfrm>
            <a:off x="1143000" y="116789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44" name="Kuva 43"/>
          <p:cNvPicPr preferRelativeResize="0"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3000" y="1167893"/>
            <a:ext cx="5486400" cy="3655907"/>
          </a:xfrm>
          <a:prstGeom prst="rect">
            <a:avLst/>
          </a:prstGeom>
        </p:spPr>
      </p:pic>
      <p:sp>
        <p:nvSpPr>
          <p:cNvPr id="45" name="Suorakulmio 5"/>
          <p:cNvSpPr>
            <a:spLocks noChangeArrowheads="1"/>
          </p:cNvSpPr>
          <p:nvPr userDrawn="1"/>
        </p:nvSpPr>
        <p:spPr bwMode="auto">
          <a:xfrm>
            <a:off x="1143000" y="1849294"/>
            <a:ext cx="5486400" cy="22832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6" name="Puolivapaa piirto 13"/>
          <p:cNvSpPr>
            <a:spLocks/>
          </p:cNvSpPr>
          <p:nvPr userDrawn="1"/>
        </p:nvSpPr>
        <p:spPr bwMode="auto">
          <a:xfrm>
            <a:off x="1435458" y="1386461"/>
            <a:ext cx="4901486" cy="322232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1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7" name="Tekstin paikkamerkki 37"/>
          <p:cNvSpPr>
            <a:spLocks noGrp="1"/>
          </p:cNvSpPr>
          <p:nvPr>
            <p:ph type="body" sz="quarter" idx="10" hasCustomPrompt="1"/>
          </p:nvPr>
        </p:nvSpPr>
        <p:spPr>
          <a:xfrm>
            <a:off x="2017154" y="1744584"/>
            <a:ext cx="3738092" cy="1046408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0"/>
              </a:spcBef>
              <a:buNone/>
              <a:defRPr lang="fi-FI" sz="28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+mj-lt"/>
              </a:defRPr>
            </a:lvl1pPr>
            <a:lvl2pPr marL="38862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fi-FI"/>
              <a:t>Lisää tekstiä napsauttamalla</a:t>
            </a:r>
          </a:p>
        </p:txBody>
      </p:sp>
      <p:sp>
        <p:nvSpPr>
          <p:cNvPr id="48" name="Tekstin paikkamerkki 37"/>
          <p:cNvSpPr>
            <a:spLocks noGrp="1"/>
          </p:cNvSpPr>
          <p:nvPr>
            <p:ph type="body" sz="quarter" idx="11" hasCustomPrompt="1"/>
          </p:nvPr>
        </p:nvSpPr>
        <p:spPr>
          <a:xfrm>
            <a:off x="2017154" y="2790992"/>
            <a:ext cx="3738092" cy="630528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0"/>
              </a:spcBef>
              <a:buNone/>
              <a:defRPr lang="fi-FI" sz="1600" cap="none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fi-FI"/>
              <a:t>Lisää tekstiä napsauttamalla</a:t>
            </a:r>
          </a:p>
        </p:txBody>
      </p:sp>
      <p:sp>
        <p:nvSpPr>
          <p:cNvPr id="49" name="Tekstin paikkamerkki 37"/>
          <p:cNvSpPr>
            <a:spLocks noGrp="1"/>
          </p:cNvSpPr>
          <p:nvPr>
            <p:ph type="body" sz="quarter" idx="12" hasCustomPrompt="1"/>
          </p:nvPr>
        </p:nvSpPr>
        <p:spPr>
          <a:xfrm>
            <a:off x="2017154" y="3481891"/>
            <a:ext cx="3738092" cy="804359"/>
          </a:xfrm>
        </p:spPr>
        <p:txBody>
          <a:bodyPr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fi-FI" sz="110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fi-FI"/>
              <a:t>Lisää tekstiä napsauttamalla</a:t>
            </a:r>
          </a:p>
        </p:txBody>
      </p:sp>
      <p:sp>
        <p:nvSpPr>
          <p:cNvPr id="57" name="Suorakulmio 5"/>
          <p:cNvSpPr>
            <a:spLocks noChangeArrowheads="1"/>
          </p:cNvSpPr>
          <p:nvPr userDrawn="1"/>
        </p:nvSpPr>
        <p:spPr bwMode="auto">
          <a:xfrm>
            <a:off x="1143000" y="523500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58" name="Kuva 57"/>
          <p:cNvPicPr preferRelativeResize="0"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3000" y="5235003"/>
            <a:ext cx="5486400" cy="3655907"/>
          </a:xfrm>
          <a:prstGeom prst="rect">
            <a:avLst/>
          </a:prstGeom>
        </p:spPr>
      </p:pic>
      <p:sp>
        <p:nvSpPr>
          <p:cNvPr id="59" name="Suorakulmio 5"/>
          <p:cNvSpPr>
            <a:spLocks noChangeArrowheads="1"/>
          </p:cNvSpPr>
          <p:nvPr userDrawn="1"/>
        </p:nvSpPr>
        <p:spPr bwMode="auto">
          <a:xfrm>
            <a:off x="1143000" y="5916404"/>
            <a:ext cx="5486400" cy="22832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0" name="Puolivapaa piirto 13"/>
          <p:cNvSpPr>
            <a:spLocks/>
          </p:cNvSpPr>
          <p:nvPr userDrawn="1"/>
        </p:nvSpPr>
        <p:spPr bwMode="auto">
          <a:xfrm>
            <a:off x="1435458" y="5453571"/>
            <a:ext cx="4901486" cy="322232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1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1" name="Tekstin paikkamerkki 37"/>
          <p:cNvSpPr>
            <a:spLocks noGrp="1"/>
          </p:cNvSpPr>
          <p:nvPr>
            <p:ph type="body" sz="quarter" idx="13" hasCustomPrompt="1"/>
          </p:nvPr>
        </p:nvSpPr>
        <p:spPr>
          <a:xfrm>
            <a:off x="2017154" y="5811694"/>
            <a:ext cx="3738092" cy="1046408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0"/>
              </a:spcBef>
              <a:buNone/>
              <a:defRPr lang="fi-FI" sz="28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+mj-lt"/>
              </a:defRPr>
            </a:lvl1pPr>
            <a:lvl2pPr marL="38862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fi-FI"/>
              <a:t>Lisää tekstiä napsauttamalla</a:t>
            </a:r>
          </a:p>
        </p:txBody>
      </p:sp>
      <p:sp>
        <p:nvSpPr>
          <p:cNvPr id="62" name="Tekstin paikkamerkki 37"/>
          <p:cNvSpPr>
            <a:spLocks noGrp="1"/>
          </p:cNvSpPr>
          <p:nvPr>
            <p:ph type="body" sz="quarter" idx="14" hasCustomPrompt="1"/>
          </p:nvPr>
        </p:nvSpPr>
        <p:spPr>
          <a:xfrm>
            <a:off x="2017154" y="6858102"/>
            <a:ext cx="3738092" cy="630528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0"/>
              </a:spcBef>
              <a:buNone/>
              <a:defRPr lang="fi-FI" sz="1600" cap="none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fi-FI"/>
              <a:t>Lisää tekstiä napsauttamalla</a:t>
            </a:r>
          </a:p>
        </p:txBody>
      </p:sp>
      <p:sp>
        <p:nvSpPr>
          <p:cNvPr id="63" name="Tekstin paikkamerkki 37"/>
          <p:cNvSpPr>
            <a:spLocks noGrp="1"/>
          </p:cNvSpPr>
          <p:nvPr>
            <p:ph type="body" sz="quarter" idx="15" hasCustomPrompt="1"/>
          </p:nvPr>
        </p:nvSpPr>
        <p:spPr>
          <a:xfrm>
            <a:off x="2017154" y="7549001"/>
            <a:ext cx="3738092" cy="804359"/>
          </a:xfrm>
        </p:spPr>
        <p:txBody>
          <a:bodyPr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fi-FI" sz="110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fi-FI"/>
              <a:t>Lisää tekstiä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i-FI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F0B78-83E1-4497-80F4-2C36698B5B0A}" type="datetimeFigureOut">
              <a:t>10.7.2013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fi-FI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i-FI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E683A-2D7E-4358-86B3-B8E4AF8BE97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fi-FI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fi-FI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/>
              <a:t>Paljon onnea Heidi!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i-FI"/>
              <a:t>Tervetuloa juhlimaan kanssamme</a:t>
            </a:r>
          </a:p>
          <a:p>
            <a:r>
              <a:rPr lang="fi-FI"/>
              <a:t>maanantaina 23.8. klo 14.30.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i-FI"/>
              <a:t>Sushi-ravintola</a:t>
            </a:r>
          </a:p>
          <a:p>
            <a:r>
              <a:rPr lang="fi-FI"/>
              <a:t>Pääkatu 123, 01010 Helsinki</a:t>
            </a:r>
          </a:p>
          <a:p>
            <a:r>
              <a:rPr lang="fi-FI"/>
              <a:t>Vp. tanja@esimerkki.com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Paljon onnea Heidi!</a:t>
            </a:r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/>
              <a:t>Tervetuloa juhlimaan kanssamme</a:t>
            </a:r>
          </a:p>
          <a:p>
            <a:r>
              <a:rPr lang="fi-FI"/>
              <a:t>maanantaina 23.8. klo 14.30.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Sushi-ravintola</a:t>
            </a:r>
          </a:p>
          <a:p>
            <a:r>
              <a:rPr lang="fi-FI"/>
              <a:t>Pääkatu 123, 01010 Helsinki</a:t>
            </a:r>
          </a:p>
          <a:p>
            <a:r>
              <a:rPr lang="fi-FI"/>
              <a:t>Vp. tanja@esimerkki.com</a:t>
            </a:r>
          </a:p>
        </p:txBody>
      </p:sp>
    </p:spTree>
    <p:extLst>
      <p:ext uri="{BB962C8B-B14F-4D97-AF65-F5344CB8AC3E}">
        <p14:creationId xmlns:p14="http://schemas.microsoft.com/office/powerpoint/2010/main" val="111628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utsu violetti nauha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vitationPrplRibbon.potx" id="{3A164ACB-A69E-4BDE-9F40-D0AAB959F7BD}" vid="{35F64749-CC26-4345-8558-6CF2875F7692}"/>
    </a:ext>
  </a:extLst>
</a:theme>
</file>

<file path=ppt/theme/theme2.xml><?xml version="1.0" encoding="utf-8"?>
<a:theme xmlns:a="http://schemas.openxmlformats.org/drawingml/2006/main" name="Office Them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Tämä arvo ilmaisee tallennusten tai muokkausten lukumäärän. Sovellus päivittää arvoa jokaisen muokkauskerran jälkeen.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A32946D-89BA-4B02-9104-70AB71B539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FE88474-926B-44CD-B57E-1825E606AE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7A24CD2-3E73-46D2-B515-C9D20064F891}">
  <ds:schemaRefs>
    <ds:schemaRef ds:uri="http://purl.org/dc/terms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80</Words>
  <Application>Microsoft Office PowerPoint</Application>
  <PresentationFormat>Mukautettu</PresentationFormat>
  <Paragraphs>14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Century</vt:lpstr>
      <vt:lpstr>Kutsu violetti nauha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Summer</dc:creator>
  <cp:lastModifiedBy>Preedaporn Stapholdecha</cp:lastModifiedBy>
  <cp:revision>8</cp:revision>
  <dcterms:created xsi:type="dcterms:W3CDTF">2013-04-05T20:24:11Z</dcterms:created>
  <dcterms:modified xsi:type="dcterms:W3CDTF">2013-07-10T07:31:17Z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