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80" d="100"/>
          <a:sy n="80" d="100"/>
        </p:scale>
        <p:origin x="268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2DCD5EBD-C616-4121-9DAE-B88DB20D57A7}" type="datetimeFigureOut">
              <a:rPr lang="fi-FI" smtClean="0"/>
              <a:t>10.7.2013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89ED90CB-459C-4B12-B364-B0CA1993A9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F251D991-21AC-415A-AB20-722F3BCDD040}" type="datetimeFigureOut">
              <a:t>10.7.2013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4E5863F8-513E-44B9-9F9C-A7685A64A6A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Haluatko erilaisen onnittelukortin? </a:t>
            </a:r>
            <a:r>
              <a:rPr lang="fi-FI" smtClean="0"/>
              <a:t>Tee yksilöllinen kortti valitsemalla teksti ja kirjoittamalla </a:t>
            </a:r>
            <a:r>
              <a:rPr lang="fi-FI" baseline="0" smtClean="0"/>
              <a:t>oma teksti.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uva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Puolivapaa piirto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fi-FI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fi-FI"/>
              <a:t>MUOKKAA otsikkoa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10.7.2013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fi-FI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fi-FI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i-FI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i-FI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fi-FI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41958" y="6467707"/>
            <a:ext cx="4889810" cy="3144644"/>
          </a:xfrm>
        </p:spPr>
        <p:txBody>
          <a:bodyPr>
            <a:normAutofit fontScale="90000"/>
          </a:bodyPr>
          <a:lstStyle/>
          <a:p>
            <a:r>
              <a:rPr lang="fi-FI" sz="14400" dirty="0"/>
              <a:t>PALJON</a:t>
            </a:r>
            <a:r>
              <a:rPr lang="fi-FI" sz="12000" dirty="0"/>
              <a:t> </a:t>
            </a:r>
            <a:r>
              <a:rPr lang="fi-FI" sz="12000" dirty="0" smtClean="0"/>
              <a:t/>
            </a:r>
            <a:br>
              <a:rPr lang="fi-FI" sz="12000" dirty="0" smtClean="0"/>
            </a:br>
            <a:r>
              <a:rPr lang="fi-FI" sz="10700" dirty="0" smtClean="0"/>
              <a:t>onnea</a:t>
            </a:r>
            <a:r>
              <a:rPr lang="fi-FI" sz="107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nittelukortti naarmutettu tummansininen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Tämä arvo ilmaisee tallennusten tai muokkausten lukumäärän. Sovellus päivittää arvoa jokaisen muokkauskerran jälkeen.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</Words>
  <Application>Microsoft Office PowerPoint</Application>
  <PresentationFormat>Mukautettu</PresentationFormat>
  <Paragraphs>3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Onnittelukortti naarmutettu tummansininen</vt:lpstr>
      <vt:lpstr>PALJON  onnea!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PALJON onnea!</dc:title>
  <dc:creator/>
  <cp:lastModifiedBy/>
  <cp:revision>2</cp:revision>
  <dcterms:created xsi:type="dcterms:W3CDTF">2013-05-02T14:44:20Z</dcterms:created>
  <dcterms:modified xsi:type="dcterms:W3CDTF">2013-07-10T07:29:13Z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