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57" r:id="rId5"/>
    <p:sldId id="256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97" d="100"/>
          <a:sy n="97" d="100"/>
        </p:scale>
        <p:origin x="1764" y="96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08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AA7F96A5-B40C-4591-A94D-05A85DE82A47}" type="datetimeFigureOut">
              <a:rPr lang="fi-FI"/>
              <a:t>10.7.2013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8AE55127-CA2D-4BC4-8CFE-F19148CDFE65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564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A27FC828-8F12-4CF0-9AF3-FA4FDDB6EB28}" type="datetimeFigureOut">
              <a:t>10.7.2013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746B6C3F-CB80-4F8D-9D19-17AA7E3C7BEF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046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Muokkaa esitettä korvaamalla esimerkkisisältö omalla sisällöllä. Jos haluat aloittaa kokonaan alusta, lisää uusi sivu valitsemalla Aloitus-välilehdessä Uusi dia ja lisää haluamasi teksti ja kuvat tyhjiin paikkamerkkeihin. Jos tarvitset uusia paikkamerkkejä otsikoita, alaotsikoita tai leipätekstiä varten, kopioi jokin valmiista paikkamerkeistä ja vedä uusi paikkamerkki haluamaasi kohtaan.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7226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B6C3F-CB80-4F8D-9D19-17AA7E3C7BEF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102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l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11"/>
          <p:cNvSpPr/>
          <p:nvPr/>
        </p:nvSpPr>
        <p:spPr>
          <a:xfrm>
            <a:off x="457200" y="457199"/>
            <a:ext cx="2377440" cy="65836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0"/>
          </p:nvPr>
        </p:nvSpPr>
        <p:spPr>
          <a:xfrm>
            <a:off x="777240" y="665530"/>
            <a:ext cx="1737360" cy="151741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18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1"/>
          </p:nvPr>
        </p:nvSpPr>
        <p:spPr>
          <a:xfrm>
            <a:off x="777240" y="2302840"/>
            <a:ext cx="1737360" cy="44179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800"/>
              </a:spcBef>
              <a:buNone/>
              <a:defRPr lang="fi-FI" sz="1000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Suorakulmio 12"/>
          <p:cNvSpPr/>
          <p:nvPr/>
        </p:nvSpPr>
        <p:spPr>
          <a:xfrm>
            <a:off x="457200" y="7178040"/>
            <a:ext cx="237744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Suorakulmio 14"/>
          <p:cNvSpPr/>
          <p:nvPr/>
        </p:nvSpPr>
        <p:spPr>
          <a:xfrm>
            <a:off x="7124700" y="7086600"/>
            <a:ext cx="246888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Tekstin paikkamerkki 9"/>
          <p:cNvSpPr>
            <a:spLocks noGrp="1"/>
          </p:cNvSpPr>
          <p:nvPr>
            <p:ph type="body" sz="quarter" idx="12"/>
          </p:nvPr>
        </p:nvSpPr>
        <p:spPr>
          <a:xfrm>
            <a:off x="7124700" y="457200"/>
            <a:ext cx="2468880" cy="176346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5000"/>
              </a:lnSpc>
              <a:spcBef>
                <a:spcPts val="0"/>
              </a:spcBef>
              <a:buNone/>
              <a:defRPr lang="fi-FI" sz="30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2" name="Kuvan paikkamerkki 21"/>
          <p:cNvSpPr>
            <a:spLocks noGrp="1"/>
          </p:cNvSpPr>
          <p:nvPr>
            <p:ph type="pic" sz="quarter" idx="13"/>
          </p:nvPr>
        </p:nvSpPr>
        <p:spPr>
          <a:xfrm>
            <a:off x="7124700" y="2740819"/>
            <a:ext cx="2468563" cy="4208621"/>
          </a:xfrm>
        </p:spPr>
        <p:txBody>
          <a:bodyPr>
            <a:normAutofit/>
          </a:bodyPr>
          <a:lstStyle>
            <a:lvl1pPr marL="0" indent="0" latinLnBrk="0">
              <a:buNone/>
              <a:defRPr lang="fi-FI"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4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7124700" y="2266383"/>
            <a:ext cx="2468880" cy="34600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0"/>
              </a:spcBef>
              <a:buNone/>
              <a:defRPr lang="fi-FI" sz="800" b="0">
                <a:solidFill>
                  <a:schemeClr val="accent1"/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6" name="Tekstin paikkamerkki 9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859181" y="6050147"/>
            <a:ext cx="2011680" cy="516043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[Yrityksen nimi]</a:t>
            </a:r>
            <a:r>
              <a:t/>
            </a:r>
            <a:br/>
            <a:r>
              <a:rPr lang="fi-FI"/>
              <a:t>[Katuosoite]</a:t>
            </a:r>
            <a:r>
              <a:t/>
            </a:r>
            <a:br/>
            <a:r>
              <a:rPr lang="fi-FI"/>
              <a:t>[Postinumero ja postitoimipaikka]</a:t>
            </a:r>
          </a:p>
        </p:txBody>
      </p:sp>
      <p:sp>
        <p:nvSpPr>
          <p:cNvPr id="29" name="Tekstin paikkamerkki 9"/>
          <p:cNvSpPr>
            <a:spLocks noGrp="1"/>
          </p:cNvSpPr>
          <p:nvPr>
            <p:ph type="body" sz="quarter" idx="18" hasCustomPrompt="1"/>
          </p:nvPr>
        </p:nvSpPr>
        <p:spPr>
          <a:xfrm rot="16200000">
            <a:off x="3628146" y="2873971"/>
            <a:ext cx="2577959" cy="79364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fi-FI" sz="9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[Vastaanottajan nimi]</a:t>
            </a:r>
            <a:r>
              <a:t/>
            </a:r>
            <a:br/>
            <a:r>
              <a:rPr lang="fi-FI"/>
              <a:t>[Osoite]</a:t>
            </a:r>
            <a:r>
              <a:t/>
            </a:r>
            <a:br/>
            <a:r>
              <a:rPr lang="fi-FI"/>
              <a:t>[Postinumero ja postitoimipaikka]</a:t>
            </a:r>
          </a:p>
        </p:txBody>
      </p:sp>
      <p:sp>
        <p:nvSpPr>
          <p:cNvPr id="32" name="Suorakulmio 31"/>
          <p:cNvSpPr/>
          <p:nvPr/>
        </p:nvSpPr>
        <p:spPr>
          <a:xfrm rot="16200000">
            <a:off x="3291840" y="457200"/>
            <a:ext cx="685800" cy="685800"/>
          </a:xfrm>
          <a:prstGeom prst="rect">
            <a:avLst/>
          </a:prstGeom>
          <a:noFill/>
          <a:ln w="635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lang="fi-FI" sz="800">
                <a:solidFill>
                  <a:schemeClr val="bg1">
                    <a:lumMod val="85000"/>
                  </a:schemeClr>
                </a:solidFill>
              </a:rPr>
              <a:t>LIIMAA</a:t>
            </a:r>
            <a:br>
              <a:rPr lang="fi-FI" sz="800">
                <a:solidFill>
                  <a:schemeClr val="bg1">
                    <a:lumMod val="85000"/>
                  </a:schemeClr>
                </a:solidFill>
              </a:rPr>
            </a:br>
            <a:r>
              <a:rPr lang="fi-FI" sz="800">
                <a:solidFill>
                  <a:schemeClr val="bg1">
                    <a:lumMod val="85000"/>
                  </a:schemeClr>
                </a:solidFill>
              </a:rPr>
              <a:t>POSTIMERKKI</a:t>
            </a:r>
            <a:br>
              <a:rPr lang="fi-FI" sz="800">
                <a:solidFill>
                  <a:schemeClr val="bg1">
                    <a:lumMod val="85000"/>
                  </a:schemeClr>
                </a:solidFill>
              </a:rPr>
            </a:br>
            <a:r>
              <a:rPr lang="fi-FI" sz="800">
                <a:solidFill>
                  <a:schemeClr val="bg1">
                    <a:lumMod val="85000"/>
                  </a:schemeClr>
                </a:solidFill>
              </a:rPr>
              <a:t>TÄHÄN </a:t>
            </a:r>
          </a:p>
        </p:txBody>
      </p:sp>
    </p:spTree>
    <p:extLst>
      <p:ext uri="{BB962C8B-B14F-4D97-AF65-F5344CB8AC3E}">
        <p14:creationId xmlns:p14="http://schemas.microsoft.com/office/powerpoint/2010/main" val="6587682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pos="288">
          <p15:clr>
            <a:srgbClr val="FBAE40"/>
          </p15:clr>
        </p15:guide>
        <p15:guide id="4" pos="6048">
          <p15:clr>
            <a:srgbClr val="FBAE40"/>
          </p15:clr>
        </p15:guide>
        <p15:guide id="5" pos="2064">
          <p15:clr>
            <a:srgbClr val="A4A3A4"/>
          </p15:clr>
        </p15:guide>
        <p15:guide id="6" pos="4200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in paikkamerkki 9"/>
          <p:cNvSpPr>
            <a:spLocks noGrp="1"/>
          </p:cNvSpPr>
          <p:nvPr>
            <p:ph type="body" sz="quarter" idx="10" hasCustomPrompt="1"/>
          </p:nvPr>
        </p:nvSpPr>
        <p:spPr>
          <a:xfrm>
            <a:off x="457198" y="3188368"/>
            <a:ext cx="2834641" cy="363935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150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tekstiä napsauttamalla</a:t>
            </a:r>
          </a:p>
        </p:txBody>
      </p:sp>
      <p:sp>
        <p:nvSpPr>
          <p:cNvPr id="11" name="Tekstin paikkamerkki 9"/>
          <p:cNvSpPr>
            <a:spLocks noGrp="1"/>
          </p:cNvSpPr>
          <p:nvPr>
            <p:ph type="body" sz="quarter" idx="11"/>
          </p:nvPr>
        </p:nvSpPr>
        <p:spPr>
          <a:xfrm>
            <a:off x="457199" y="3624067"/>
            <a:ext cx="2834640" cy="84767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fi-FI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Suorakulmio 12"/>
          <p:cNvSpPr/>
          <p:nvPr/>
        </p:nvSpPr>
        <p:spPr>
          <a:xfrm>
            <a:off x="457200" y="717804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Kuvan paikkamerkki 21"/>
          <p:cNvSpPr>
            <a:spLocks noGrp="1"/>
          </p:cNvSpPr>
          <p:nvPr>
            <p:ph type="pic" sz="quarter" idx="19"/>
          </p:nvPr>
        </p:nvSpPr>
        <p:spPr>
          <a:xfrm>
            <a:off x="457199" y="457200"/>
            <a:ext cx="3200400" cy="2606040"/>
          </a:xfrm>
        </p:spPr>
        <p:txBody>
          <a:bodyPr>
            <a:normAutofit/>
          </a:bodyPr>
          <a:lstStyle>
            <a:lvl1pPr marL="0" indent="0" latinLnBrk="0">
              <a:buNone/>
              <a:defRPr lang="fi-FI"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i-FI"/>
              <a:t>Lisää kuva kuvaketta napsauttamalla</a:t>
            </a:r>
          </a:p>
        </p:txBody>
      </p:sp>
      <p:sp>
        <p:nvSpPr>
          <p:cNvPr id="21" name="Tekstin paikkamerkki 9"/>
          <p:cNvSpPr>
            <a:spLocks noGrp="1"/>
          </p:cNvSpPr>
          <p:nvPr>
            <p:ph type="body" sz="quarter" idx="20"/>
          </p:nvPr>
        </p:nvSpPr>
        <p:spPr>
          <a:xfrm>
            <a:off x="457199" y="4471737"/>
            <a:ext cx="2834640" cy="22389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fi-FI"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3" name="Tekstin paikkamerkki 9"/>
          <p:cNvSpPr>
            <a:spLocks noGrp="1"/>
          </p:cNvSpPr>
          <p:nvPr>
            <p:ph type="body" sz="quarter" idx="21"/>
          </p:nvPr>
        </p:nvSpPr>
        <p:spPr>
          <a:xfrm>
            <a:off x="457199" y="4722992"/>
            <a:ext cx="2834640" cy="214391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fi-FI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5" name="Suorakulmio 24"/>
          <p:cNvSpPr/>
          <p:nvPr/>
        </p:nvSpPr>
        <p:spPr>
          <a:xfrm>
            <a:off x="3657598" y="457199"/>
            <a:ext cx="2834643" cy="2606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Tekstin paikkamerkki 9"/>
          <p:cNvSpPr>
            <a:spLocks noGrp="1"/>
          </p:cNvSpPr>
          <p:nvPr>
            <p:ph type="body" sz="quarter" idx="22"/>
          </p:nvPr>
        </p:nvSpPr>
        <p:spPr>
          <a:xfrm>
            <a:off x="3977637" y="777239"/>
            <a:ext cx="2194564" cy="19635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900"/>
              </a:spcBef>
              <a:buNone/>
              <a:defRPr lang="fi-FI" sz="11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5" name="Tekstin paikkamerkki 9"/>
          <p:cNvSpPr>
            <a:spLocks noGrp="1"/>
          </p:cNvSpPr>
          <p:nvPr>
            <p:ph type="body" sz="quarter" idx="23"/>
          </p:nvPr>
        </p:nvSpPr>
        <p:spPr>
          <a:xfrm>
            <a:off x="3665820" y="3624068"/>
            <a:ext cx="2834640" cy="125677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fi-FI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6" name="Tekstin paikkamerkki 9"/>
          <p:cNvSpPr>
            <a:spLocks noGrp="1"/>
          </p:cNvSpPr>
          <p:nvPr>
            <p:ph type="body" sz="quarter" idx="24"/>
          </p:nvPr>
        </p:nvSpPr>
        <p:spPr>
          <a:xfrm>
            <a:off x="3665820" y="5433870"/>
            <a:ext cx="2834640" cy="143304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fi-FI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7" name="Tekstin paikkamerkki 9"/>
          <p:cNvSpPr>
            <a:spLocks noGrp="1"/>
          </p:cNvSpPr>
          <p:nvPr>
            <p:ph type="body" sz="quarter" idx="25" hasCustomPrompt="1"/>
          </p:nvPr>
        </p:nvSpPr>
        <p:spPr>
          <a:xfrm>
            <a:off x="3665820" y="4991100"/>
            <a:ext cx="2834641" cy="36933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150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tekstiä napsauttamalla</a:t>
            </a:r>
          </a:p>
        </p:txBody>
      </p:sp>
      <p:sp>
        <p:nvSpPr>
          <p:cNvPr id="38" name="Tekstin paikkamerkki 9"/>
          <p:cNvSpPr>
            <a:spLocks noGrp="1"/>
          </p:cNvSpPr>
          <p:nvPr>
            <p:ph type="body" sz="quarter" idx="26"/>
          </p:nvPr>
        </p:nvSpPr>
        <p:spPr>
          <a:xfrm>
            <a:off x="7028349" y="468034"/>
            <a:ext cx="2572851" cy="22641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fi-FI"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9" name="Tekstin paikkamerkki 9"/>
          <p:cNvSpPr>
            <a:spLocks noGrp="1"/>
          </p:cNvSpPr>
          <p:nvPr>
            <p:ph type="body" sz="quarter" idx="27"/>
          </p:nvPr>
        </p:nvSpPr>
        <p:spPr>
          <a:xfrm>
            <a:off x="7028349" y="728054"/>
            <a:ext cx="2572851" cy="110735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fi-FI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0" name="Tekstin paikkamerkki 9"/>
          <p:cNvSpPr>
            <a:spLocks noGrp="1"/>
          </p:cNvSpPr>
          <p:nvPr>
            <p:ph type="body" sz="quarter" idx="28"/>
          </p:nvPr>
        </p:nvSpPr>
        <p:spPr>
          <a:xfrm>
            <a:off x="7028349" y="1976144"/>
            <a:ext cx="2572851" cy="226255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fi-FI" sz="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1" name="Tekstin paikkamerkki 9"/>
          <p:cNvSpPr>
            <a:spLocks noGrp="1"/>
          </p:cNvSpPr>
          <p:nvPr>
            <p:ph type="body" sz="quarter" idx="29"/>
          </p:nvPr>
        </p:nvSpPr>
        <p:spPr>
          <a:xfrm>
            <a:off x="7028349" y="2236002"/>
            <a:ext cx="2572851" cy="27752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4000"/>
              </a:lnSpc>
              <a:spcBef>
                <a:spcPts val="800"/>
              </a:spcBef>
              <a:buNone/>
              <a:defRPr lang="fi-FI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2" name="Tekstin paikkamerkki 9"/>
          <p:cNvSpPr>
            <a:spLocks noGrp="1"/>
          </p:cNvSpPr>
          <p:nvPr>
            <p:ph type="body" sz="quarter" idx="30" hasCustomPrompt="1"/>
          </p:nvPr>
        </p:nvSpPr>
        <p:spPr>
          <a:xfrm>
            <a:off x="7028349" y="3344562"/>
            <a:ext cx="2572852" cy="363306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fi-FI" sz="150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tekstiä napsauttamalla</a:t>
            </a:r>
          </a:p>
        </p:txBody>
      </p:sp>
      <p:sp>
        <p:nvSpPr>
          <p:cNvPr id="43" name="Tekstin paikkamerkki 9"/>
          <p:cNvSpPr>
            <a:spLocks noGrp="1"/>
          </p:cNvSpPr>
          <p:nvPr>
            <p:ph type="body" sz="quarter" idx="31"/>
          </p:nvPr>
        </p:nvSpPr>
        <p:spPr>
          <a:xfrm>
            <a:off x="7028349" y="2613794"/>
            <a:ext cx="2572851" cy="730768"/>
          </a:xfrm>
        </p:spPr>
        <p:txBody>
          <a:bodyPr lIns="0" tIns="0" rIns="0" bIns="0" anchor="t">
            <a:noAutofit/>
          </a:bodyPr>
          <a:lstStyle>
            <a:lvl1pPr marL="137160" indent="-137160" latinLnBrk="0">
              <a:lnSpc>
                <a:spcPct val="114000"/>
              </a:lnSpc>
              <a:spcBef>
                <a:spcPts val="600"/>
              </a:spcBef>
              <a:buClr>
                <a:schemeClr val="accent1"/>
              </a:buClr>
              <a:buSzPct val="130000"/>
              <a:buFont typeface="Arial" panose="020B0604020202020204" pitchFamily="34" charset="0"/>
              <a:buChar char="•"/>
              <a:defRPr lang="fi-FI"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5" name="Tekstin paikkamerkki 9"/>
          <p:cNvSpPr>
            <a:spLocks noGrp="1"/>
          </p:cNvSpPr>
          <p:nvPr>
            <p:ph type="body" sz="quarter" idx="32" hasCustomPrompt="1"/>
          </p:nvPr>
        </p:nvSpPr>
        <p:spPr>
          <a:xfrm>
            <a:off x="7028349" y="3763879"/>
            <a:ext cx="2572851" cy="723433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8000"/>
              </a:lnSpc>
              <a:spcBef>
                <a:spcPts val="0"/>
              </a:spcBef>
              <a:buNone/>
              <a:defRPr lang="fi-FI" sz="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[Yrityksen nimi]</a:t>
            </a:r>
            <a:r>
              <a:t/>
            </a:r>
            <a:br/>
            <a:r>
              <a:rPr lang="fi-FI"/>
              <a:t>[Katuosoite]</a:t>
            </a:r>
            <a:r>
              <a:t/>
            </a:r>
            <a:br/>
            <a:r>
              <a:rPr lang="fi-FI"/>
              <a:t>[Postinumero ja postitoimipaikka]</a:t>
            </a:r>
            <a:r>
              <a:t/>
            </a:r>
            <a:br/>
            <a:r>
              <a:rPr lang="fi-FI"/>
              <a:t>[Puhelin]</a:t>
            </a:r>
            <a:r>
              <a:t/>
            </a:r>
            <a:br/>
            <a:r>
              <a:rPr lang="fi-FI"/>
              <a:t>[Sähköpostiosoite]</a:t>
            </a:r>
          </a:p>
        </p:txBody>
      </p:sp>
      <p:sp>
        <p:nvSpPr>
          <p:cNvPr id="50" name="Tekstin paikkamerkki 9"/>
          <p:cNvSpPr>
            <a:spLocks noGrp="1"/>
          </p:cNvSpPr>
          <p:nvPr>
            <p:ph type="body" sz="quarter" idx="37" hasCustomPrompt="1"/>
          </p:nvPr>
        </p:nvSpPr>
        <p:spPr>
          <a:xfrm>
            <a:off x="7028349" y="4553060"/>
            <a:ext cx="2572851" cy="25619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18000"/>
              </a:lnSpc>
              <a:spcBef>
                <a:spcPts val="800"/>
              </a:spcBef>
              <a:buNone/>
              <a:defRPr lang="fi-FI" sz="800" b="0" baseline="0">
                <a:solidFill>
                  <a:schemeClr val="accent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fi-FI" sz="1800"/>
            </a:lvl2pPr>
            <a:lvl3pPr marL="0" indent="0" latinLnBrk="0">
              <a:spcBef>
                <a:spcPts val="0"/>
              </a:spcBef>
              <a:buNone/>
              <a:defRPr lang="fi-FI" sz="1800"/>
            </a:lvl3pPr>
            <a:lvl4pPr marL="0" indent="0" latinLnBrk="0">
              <a:spcBef>
                <a:spcPts val="0"/>
              </a:spcBef>
              <a:buNone/>
              <a:defRPr lang="fi-FI" sz="1800"/>
            </a:lvl4pPr>
            <a:lvl5pPr marL="0" indent="0" latinLnBrk="0">
              <a:spcBef>
                <a:spcPts val="0"/>
              </a:spcBef>
              <a:buNone/>
              <a:defRPr lang="fi-FI" sz="1800"/>
            </a:lvl5pPr>
          </a:lstStyle>
          <a:p>
            <a:pPr lvl="0"/>
            <a:r>
              <a:rPr lang="fi-FI"/>
              <a:t>[Verkko-osoite]</a:t>
            </a:r>
          </a:p>
        </p:txBody>
      </p:sp>
    </p:spTree>
    <p:extLst>
      <p:ext uri="{BB962C8B-B14F-4D97-AF65-F5344CB8AC3E}">
        <p14:creationId xmlns:p14="http://schemas.microsoft.com/office/powerpoint/2010/main" val="23943100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4608">
          <p15:clr>
            <a:srgbClr val="FBAE40"/>
          </p15:clr>
        </p15:guide>
        <p15:guide id="2" orient="horz" pos="288">
          <p15:clr>
            <a:srgbClr val="FBAE40"/>
          </p15:clr>
        </p15:guide>
        <p15:guide id="0" pos="288">
          <p15:clr>
            <a:srgbClr val="FBAE40"/>
          </p15:clr>
        </p15:guide>
        <p15:guide id="3" pos="6048">
          <p15:clr>
            <a:srgbClr val="FBAE40"/>
          </p15:clr>
        </p15:guide>
        <p15:guide id="4" pos="2136">
          <p15:clr>
            <a:srgbClr val="A4A3A4"/>
          </p15:clr>
        </p15:guide>
        <p15:guide id="5" pos="4272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C7E35-61C9-471C-870E-2CE47EA24035}" type="datetimeFigureOut">
              <a:t>10.7.2013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36ED2-EF9B-4B9B-9B58-09E1C1CBDE09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46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lang="fi-FI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lang="fi-FI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fi-FI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fi-FI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/>
              <a:t>Toiminta-ajatus kannattaa kirjoittaa tähän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/>
              <a:t>Voit käyttää tätä raikasta, ammattimaisesti toteutettua esitettä sellaisenaan tai mukauttaa sitä helposti omien toiveidesi mukaiseksi.</a:t>
            </a:r>
          </a:p>
          <a:p>
            <a:r>
              <a:rPr lang="fi-FI"/>
              <a:t>Seuraavalla sivulla on joitakin vinkkejä, joiden avulla pääset alkuun.</a:t>
            </a:r>
          </a:p>
          <a:p>
            <a:pPr lvl="0"/>
            <a:r>
              <a:rPr lang="fi-FI"/>
              <a:t>(Kun haluat vaihtaa esitteessä olevan valokuvan, valitse kuva ja poista se. Lisää sitten oma valokuvasi napsauttamalla paikkamerkissä olevaa Lisää kuva -kuvaketta.)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/>
              <a:t>Yritysesite</a:t>
            </a:r>
          </a:p>
        </p:txBody>
      </p:sp>
      <p:pic>
        <p:nvPicPr>
          <p:cNvPr id="13" name="Kuvan paikkamerkki 12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13" r="20613"/>
          <a:stretch/>
        </p:blipFill>
        <p:spPr/>
      </p:pic>
      <p:sp>
        <p:nvSpPr>
          <p:cNvPr id="6" name="Tekstin paikkamerkki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i-FI"/>
              <a:t>Lyhyt kuvaus tai yrityksen tunnuslause sopii hyvin tähän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b="1"/>
              <a:t>[Yrityksen nimi]</a:t>
            </a:r>
          </a:p>
          <a:p>
            <a:r>
              <a:rPr lang="fi-FI"/>
              <a:t>[Katuosoite]</a:t>
            </a:r>
          </a:p>
          <a:p>
            <a:r>
              <a:rPr lang="fi-FI"/>
              <a:t>[Postinumero ja postitoimipaikka]</a:t>
            </a:r>
            <a:r>
              <a:t/>
            </a:r>
            <a:br/>
            <a:endParaRPr lang="fi-FI"/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[Vastaanottajan nimi]</a:t>
            </a:r>
          </a:p>
          <a:p>
            <a:r>
              <a:rPr lang="fi-FI"/>
              <a:t>[Osoite]</a:t>
            </a:r>
          </a:p>
          <a:p>
            <a:r>
              <a:rPr lang="fi-FI"/>
              <a:t>[Postinumero ja postitoimipaikka]</a:t>
            </a:r>
          </a:p>
        </p:txBody>
      </p:sp>
    </p:spTree>
    <p:extLst>
      <p:ext uri="{BB962C8B-B14F-4D97-AF65-F5344CB8AC3E}">
        <p14:creationId xmlns:p14="http://schemas.microsoft.com/office/powerpoint/2010/main" val="4009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kstin paikkamerkki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/>
              <a:t>Mukauta oman näköiseksi</a:t>
            </a:r>
          </a:p>
        </p:txBody>
      </p:sp>
      <p:sp>
        <p:nvSpPr>
          <p:cNvPr id="15" name="Tekstin paikkamerkki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i-FI"/>
              <a:t>Näin tyylikkään esitteen luominen on pakko olla vaikeaa. Vai onko?</a:t>
            </a:r>
          </a:p>
          <a:p>
            <a:r>
              <a:rPr lang="fi-FI"/>
              <a:t>Tässä esitteessä paikkamerkit ovat valmiiksi paikoillaan. Riittää, että lisäät haluamasi sisällön.</a:t>
            </a:r>
          </a:p>
        </p:txBody>
      </p:sp>
      <p:pic>
        <p:nvPicPr>
          <p:cNvPr id="2" name="Kuvan paikkamerkki 1"/>
          <p:cNvPicPr>
            <a:picLocks noGrp="1" noChangeAspect="1"/>
          </p:cNvPicPr>
          <p:nvPr>
            <p:ph type="pic" sz="quarter" idx="19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2" t="4546" r="26680" b="15371"/>
          <a:stretch/>
        </p:blipFill>
        <p:spPr/>
      </p:pic>
      <p:sp>
        <p:nvSpPr>
          <p:cNvPr id="17" name="Tekstin paikkamerkki 16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fi-FI"/>
              <a:t>Mitä esitteeseen kannattaa kirjoittaa?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lvl="0"/>
            <a:r>
              <a:rPr lang="fi-FI"/>
              <a:t>Tämä voisi olla hyvä paikka toiminta-ajatukselle. Voit vaikka tehdä yhteenvedon sivun oikeaan reunaan siitä, kuinka erotut joukosta, tai voit kertoa lyhyen menestystarinan.</a:t>
            </a:r>
          </a:p>
          <a:p>
            <a:pPr lvl="0"/>
            <a:r>
              <a:rPr lang="fi-FI"/>
              <a:t>(Muista valita kuviksi otoksia, jotka kuvaavat yrityksesi osaamista parhaimmillaan. Kuvien tulisi aina viimeistellä vakuuttava kokonaisuus.)</a:t>
            </a:r>
          </a:p>
          <a:p>
            <a:pPr lvl="0"/>
            <a:r>
              <a:rPr lang="fi-FI"/>
              <a:t>Tähän voit lisätä luettelon tuotteista ja palveluista – tai eduista, joiden vuoksi yhteistyö yrityksesi kanssa on kannattavaa. Voit myös tiivistää olennaiset tiedot muutamaan kappaleeseen.</a:t>
            </a:r>
          </a:p>
          <a:p>
            <a:r>
              <a:rPr lang="fi-FI"/>
              <a:t>Kerro omista kilpailuvalteistasi ja siitä, kuinka toiminnassasi erotut muista.</a:t>
            </a:r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fi-FI"/>
              <a:t>”Älä pidä kynttilää vakan alla! Tässä on hyvä paikka sykähdyttävälle asiakaspalautteelle.”</a:t>
            </a:r>
          </a:p>
          <a:p>
            <a:r>
              <a:rPr lang="fi-FI" b="1"/>
              <a:t>- Tiina S., Koivula</a:t>
            </a:r>
          </a:p>
        </p:txBody>
      </p:sp>
      <p:sp>
        <p:nvSpPr>
          <p:cNvPr id="19" name="Tekstin paikkamerkki 1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fi-FI"/>
              <a:t>Kukapa ei mielellään kertoisi omasta liiketoiminnastaan - pitkään ja laveasti.</a:t>
            </a:r>
          </a:p>
          <a:p>
            <a:r>
              <a:rPr lang="fi-FI"/>
              <a:t>Kannattaa kuitenkin olla ytimekäs ja keskittyä olennaiseen. Seuraavassa on joitakin sisältöehdotuksia…</a:t>
            </a:r>
          </a:p>
        </p:txBody>
      </p:sp>
      <p:sp>
        <p:nvSpPr>
          <p:cNvPr id="20" name="Tekstin paikkamerkki 1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fi-FI"/>
              <a:t>Vasemmalle ehkä listaus kilpailullisista vahvuuksista ja tähän keskelle muutama vakuuttava asiakaspalaute tai asiakkaasi menestystarina lyhyesti kerrottuna.</a:t>
            </a:r>
          </a:p>
          <a:p>
            <a:r>
              <a:rPr lang="fi-FI"/>
              <a:t>Sivun oikeaan laitaan taas yhteenveto tärkeimmistä tuotteista ja palveluista.</a:t>
            </a:r>
          </a:p>
        </p:txBody>
      </p:sp>
      <p:sp>
        <p:nvSpPr>
          <p:cNvPr id="21" name="Tekstin paikkamerkki 2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fi-FI"/>
              <a:t>Keskity siihen, minkä osaat parhaiten</a:t>
            </a:r>
          </a:p>
        </p:txBody>
      </p:sp>
      <p:sp>
        <p:nvSpPr>
          <p:cNvPr id="22" name="Tekstin paikkamerkki 2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fi-FI"/>
              <a:t>Tuotteet ja palvelut</a:t>
            </a:r>
          </a:p>
        </p:txBody>
      </p:sp>
      <p:sp>
        <p:nvSpPr>
          <p:cNvPr id="23" name="Tekstin paikkamerkki 2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fi-FI"/>
              <a:t>Tähän tulee mahdollisimman tiiviiseen muotoon kiteytetty mainospuheesi. Jos sinulla olisi vain muutama sekunti aikaa mainostaa tuotteitasi tai palvelujasi, mitä sanoisit?</a:t>
            </a:r>
          </a:p>
          <a:p>
            <a:endParaRPr lang="fi-FI"/>
          </a:p>
        </p:txBody>
      </p:sp>
      <p:sp>
        <p:nvSpPr>
          <p:cNvPr id="24" name="Tekstin paikkamerkki 2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fi-FI"/>
              <a:t>Avainasiakkaat</a:t>
            </a:r>
          </a:p>
        </p:txBody>
      </p:sp>
      <p:sp>
        <p:nvSpPr>
          <p:cNvPr id="25" name="Tekstin paikkamerkki 2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fi-FI"/>
              <a:t>Mainitse muutama vakuuttavimmista asiakkaistasi tässä:</a:t>
            </a:r>
          </a:p>
          <a:p>
            <a:endParaRPr lang="fi-FI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fi-FI"/>
              <a:t>Ota yhteyttä</a:t>
            </a:r>
          </a:p>
        </p:txBody>
      </p:sp>
      <p:sp>
        <p:nvSpPr>
          <p:cNvPr id="27" name="Tekstin paikkamerkki 2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lvl="0"/>
            <a:r>
              <a:rPr lang="fi-FI"/>
              <a:t>suuri ja merkittävä yritys</a:t>
            </a:r>
          </a:p>
          <a:p>
            <a:pPr lvl="0"/>
            <a:r>
              <a:rPr lang="fi-FI"/>
              <a:t>laajasti tunnettu yritys</a:t>
            </a:r>
          </a:p>
          <a:p>
            <a:pPr lvl="0"/>
            <a:r>
              <a:rPr lang="fi-FI"/>
              <a:t>maineeltaan vaikuttava yritys</a:t>
            </a:r>
          </a:p>
        </p:txBody>
      </p:sp>
      <p:sp>
        <p:nvSpPr>
          <p:cNvPr id="33" name="Tekstin paikkamerkki 32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fi-FI" b="1"/>
              <a:t>[Yrityksen nimi]</a:t>
            </a:r>
          </a:p>
          <a:p>
            <a:r>
              <a:rPr lang="fi-FI"/>
              <a:t>[Katuosoite]</a:t>
            </a:r>
          </a:p>
          <a:p>
            <a:r>
              <a:rPr lang="fi-FI"/>
              <a:t>[Postinumero ja postitoimipaikka]</a:t>
            </a:r>
          </a:p>
          <a:p>
            <a:r>
              <a:rPr lang="fi-FI"/>
              <a:t>[Puhelin]</a:t>
            </a:r>
          </a:p>
          <a:p>
            <a:r>
              <a:rPr lang="fi-FI"/>
              <a:t>[Sähköpostiosoite]</a:t>
            </a:r>
          </a:p>
        </p:txBody>
      </p:sp>
      <p:sp>
        <p:nvSpPr>
          <p:cNvPr id="38" name="Tekstin paikkamerkki 37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fi-FI"/>
              <a:t>[Verkko-osoite]</a:t>
            </a:r>
          </a:p>
        </p:txBody>
      </p:sp>
    </p:spTree>
    <p:extLst>
      <p:ext uri="{BB962C8B-B14F-4D97-AF65-F5344CB8AC3E}">
        <p14:creationId xmlns:p14="http://schemas.microsoft.com/office/powerpoint/2010/main" val="32183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rochure">
      <a:dk1>
        <a:sysClr val="windowText" lastClr="000000"/>
      </a:dk1>
      <a:lt1>
        <a:sysClr val="window" lastClr="FFFFFF"/>
      </a:lt1>
      <a:dk2>
        <a:srgbClr val="323232"/>
      </a:dk2>
      <a:lt2>
        <a:srgbClr val="E6E6E6"/>
      </a:lt2>
      <a:accent1>
        <a:srgbClr val="74CBC8"/>
      </a:accent1>
      <a:accent2>
        <a:srgbClr val="EDC765"/>
      </a:accent2>
      <a:accent3>
        <a:srgbClr val="8AC867"/>
      </a:accent3>
      <a:accent4>
        <a:srgbClr val="F0924C"/>
      </a:accent4>
      <a:accent5>
        <a:srgbClr val="907CB3"/>
      </a:accent5>
      <a:accent6>
        <a:srgbClr val="E87C8D"/>
      </a:accent6>
      <a:hlink>
        <a:srgbClr val="74CBC8"/>
      </a:hlink>
      <a:folHlink>
        <a:srgbClr val="907CB3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27D78D9-ABCB-4365-8FC6-81DAE6D76C8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341F41-647A-43BF-B6CC-90888A493BBA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2C4A8D7-C01B-4DE2-A07B-89BD602E1D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Brochure_Blueglass_Trifold_webapp</Template>
  <TotalTime>14</TotalTime>
  <Words>403</Words>
  <Application>Microsoft Office PowerPoint</Application>
  <PresentationFormat>Mukautettu</PresentationFormat>
  <Paragraphs>44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Verdana</vt:lpstr>
      <vt:lpstr>Office-teema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Krista Paulino (ANDERSON)</dc:creator>
  <cp:lastModifiedBy>Preedaporn Stapholdecha</cp:lastModifiedBy>
  <cp:revision>7</cp:revision>
  <dcterms:created xsi:type="dcterms:W3CDTF">2013-06-10T19:09:05Z</dcterms:created>
  <dcterms:modified xsi:type="dcterms:W3CDTF">2013-07-10T07:20:13Z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