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213" autoAdjust="0"/>
  </p:normalViewPr>
  <p:slideViewPr>
    <p:cSldViewPr snapToGrid="0">
      <p:cViewPr varScale="1">
        <p:scale>
          <a:sx n="76" d="100"/>
          <a:sy n="76" d="100"/>
        </p:scale>
        <p:origin x="1638"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i-FI" sz="1200"/>
            </a:lvl1pPr>
          </a:lstStyle>
          <a:p>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fi-FI" sz="1200"/>
            </a:lvl1pPr>
          </a:lstStyle>
          <a:p>
            <a:fld id="{38D6FE3C-34D8-4B4B-9273-D907B0A3B964}" type="datetimeFigureOut">
              <a:rPr lang="fi-FI"/>
              <a:t>1.8.2013</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fi-FI" sz="1200"/>
            </a:lvl1pPr>
          </a:lstStyle>
          <a:p>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fi-FI" sz="1200"/>
            </a:lvl1pPr>
          </a:lstStyle>
          <a:p>
            <a:fld id="{E169A89D-734B-4FAD-B6E7-2B864E72E489}" type="slidenum">
              <a:rPr lang="fi-FI"/>
              <a:t>‹#›</a:t>
            </a:fld>
            <a:endParaRPr lang="fi-FI"/>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i-FI"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i-FI" sz="1200"/>
            </a:lvl1pPr>
          </a:lstStyle>
          <a:p>
            <a:fld id="{1D0FF5F4-5691-49AF-9E16-FB22826F7264}" type="datetimeFigureOut">
              <a:t>1.8.2013</a:t>
            </a:fld>
            <a:endParaRPr lang="fi-FI"/>
          </a:p>
        </p:txBody>
      </p:sp>
      <p:sp>
        <p:nvSpPr>
          <p:cNvPr id="4" name="Dian kuvan paikkamerkki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i-FI"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i-FI" sz="1200"/>
            </a:lvl1pPr>
          </a:lstStyle>
          <a:p>
            <a:fld id="{952A89D7-7603-4ECB-ADF6-F6CF2BE4F401}" type="slidenum">
              <a:t>‹#›</a:t>
            </a:fld>
            <a:endParaRPr lang="fi-FI"/>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fi-FI" sz="1200" kern="1200">
        <a:solidFill>
          <a:schemeClr val="tx1"/>
        </a:solidFill>
        <a:latin typeface="+mn-lt"/>
        <a:ea typeface="+mn-ea"/>
        <a:cs typeface="+mn-cs"/>
      </a:defRPr>
    </a:lvl1pPr>
    <a:lvl2pPr marL="457200" algn="l" defTabSz="914400" rtl="0" eaLnBrk="1" latinLnBrk="0" hangingPunct="1">
      <a:defRPr lang="fi-FI" sz="1200" kern="1200">
        <a:solidFill>
          <a:schemeClr val="tx1"/>
        </a:solidFill>
        <a:latin typeface="+mn-lt"/>
        <a:ea typeface="+mn-ea"/>
        <a:cs typeface="+mn-cs"/>
      </a:defRPr>
    </a:lvl2pPr>
    <a:lvl3pPr marL="914400" algn="l" defTabSz="914400" rtl="0" eaLnBrk="1" latinLnBrk="0" hangingPunct="1">
      <a:defRPr lang="fi-FI" sz="1200" kern="1200">
        <a:solidFill>
          <a:schemeClr val="tx1"/>
        </a:solidFill>
        <a:latin typeface="+mn-lt"/>
        <a:ea typeface="+mn-ea"/>
        <a:cs typeface="+mn-cs"/>
      </a:defRPr>
    </a:lvl3pPr>
    <a:lvl4pPr marL="1371600" algn="l" defTabSz="914400" rtl="0" eaLnBrk="1" latinLnBrk="0" hangingPunct="1">
      <a:defRPr lang="fi-FI" sz="1200" kern="1200">
        <a:solidFill>
          <a:schemeClr val="tx1"/>
        </a:solidFill>
        <a:latin typeface="+mn-lt"/>
        <a:ea typeface="+mn-ea"/>
        <a:cs typeface="+mn-cs"/>
      </a:defRPr>
    </a:lvl4pPr>
    <a:lvl5pPr marL="1828800" algn="l" defTabSz="914400" rtl="0" eaLnBrk="1" latinLnBrk="0" hangingPunct="1">
      <a:defRPr lang="fi-FI" sz="1200" kern="1200">
        <a:solidFill>
          <a:schemeClr val="tx1"/>
        </a:solidFill>
        <a:latin typeface="+mn-lt"/>
        <a:ea typeface="+mn-ea"/>
        <a:cs typeface="+mn-cs"/>
      </a:defRPr>
    </a:lvl5pPr>
    <a:lvl6pPr marL="2286000" algn="l" defTabSz="914400" rtl="0" eaLnBrk="1" latinLnBrk="0" hangingPunct="1">
      <a:defRPr lang="fi-FI" sz="1200" kern="1200">
        <a:solidFill>
          <a:schemeClr val="tx1"/>
        </a:solidFill>
        <a:latin typeface="+mn-lt"/>
        <a:ea typeface="+mn-ea"/>
        <a:cs typeface="+mn-cs"/>
      </a:defRPr>
    </a:lvl6pPr>
    <a:lvl7pPr marL="2743200" algn="l" defTabSz="914400" rtl="0" eaLnBrk="1" latinLnBrk="0" hangingPunct="1">
      <a:defRPr lang="fi-FI" sz="1200" kern="1200">
        <a:solidFill>
          <a:schemeClr val="tx1"/>
        </a:solidFill>
        <a:latin typeface="+mn-lt"/>
        <a:ea typeface="+mn-ea"/>
        <a:cs typeface="+mn-cs"/>
      </a:defRPr>
    </a:lvl7pPr>
    <a:lvl8pPr marL="3200400" algn="l" defTabSz="914400" rtl="0" eaLnBrk="1" latinLnBrk="0" hangingPunct="1">
      <a:defRPr lang="fi-FI" sz="1200" kern="1200">
        <a:solidFill>
          <a:schemeClr val="tx1"/>
        </a:solidFill>
        <a:latin typeface="+mn-lt"/>
        <a:ea typeface="+mn-ea"/>
        <a:cs typeface="+mn-cs"/>
      </a:defRPr>
    </a:lvl8pPr>
    <a:lvl9pPr marL="3657600" algn="l" defTabSz="914400" rtl="0" eaLnBrk="1" latinLnBrk="0" hangingPunct="1">
      <a:defRPr lang="fi-FI"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Muokkaa esitettä korvaamalla esimerkkisisältö omalla sisällöllä. Jos haluat aloittaa kokonaan alusta, lisää uusi sivu valitsemalla Aloitus-välilehdessä Uusi dia ja lisää haluamasi teksti ja kuvat tyhjiin paikkamerkkeihin. Jos tarvitset uusia paikkamerkkejä otsikoita, alaotsikoita tai leipätekstiä varten, kopioi jokin valmiista paikkamerkeistä ja vedä uusi paikkamerkki haluamaasi kohtaan.</a:t>
            </a:r>
          </a:p>
          <a:p>
            <a:endParaRPr lang="fi-FI" dirty="0"/>
          </a:p>
          <a:p>
            <a:r>
              <a:rPr lang="fi-FI" dirty="0"/>
              <a:t>Huomasitko taittomerkit? Ne ovat hyvin vaaleita, mutta jos et halua niitä näkyviin esitteessäsi, valitse ja poista ne ennen tulostamista.</a:t>
            </a:r>
          </a:p>
          <a:p>
            <a:endParaRPr lang="fi-FI" dirty="0"/>
          </a:p>
        </p:txBody>
      </p:sp>
      <p:sp>
        <p:nvSpPr>
          <p:cNvPr id="4" name="Dian numeron paikkamerkki 3"/>
          <p:cNvSpPr>
            <a:spLocks noGrp="1"/>
          </p:cNvSpPr>
          <p:nvPr>
            <p:ph type="sldNum" sz="quarter" idx="10"/>
          </p:nvPr>
        </p:nvSpPr>
        <p:spPr/>
        <p:txBody>
          <a:bodyPr/>
          <a:lstStyle/>
          <a:p>
            <a:fld id="{952A89D7-7603-4ECB-ADF6-F6CF2BE4F401}" type="slidenum">
              <a:rPr lang="fi-FI" smtClean="0"/>
              <a:t>1</a:t>
            </a:fld>
            <a:endParaRPr lang="fi-FI"/>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952A89D7-7603-4ECB-ADF6-F6CF2BE4F401}" type="slidenum">
              <a:rPr lang="fi-FI" smtClean="0"/>
              <a:t>2</a:t>
            </a:fld>
            <a:endParaRPr lang="fi-FI"/>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lkosivu">
    <p:spTree>
      <p:nvGrpSpPr>
        <p:cNvPr id="1" name=""/>
        <p:cNvGrpSpPr/>
        <p:nvPr/>
      </p:nvGrpSpPr>
      <p:grpSpPr>
        <a:xfrm>
          <a:off x="0" y="0"/>
          <a:ext cx="0" cy="0"/>
          <a:chOff x="0" y="0"/>
          <a:chExt cx="0" cy="0"/>
        </a:xfrm>
      </p:grpSpPr>
      <p:sp>
        <p:nvSpPr>
          <p:cNvPr id="39" name="Suorakulmio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1" name="Suorakulmio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2" name="Suorakulmio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3" name="Suorakulmio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4" name="Suorakulmio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5" name="Suorakulmio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0" name="Suorakulmio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3" name="Suorakulmio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8" name="Tekstin paikkamerkki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fi-FI" sz="1200" i="1">
                <a:solidFill>
                  <a:schemeClr val="bg1"/>
                </a:solidFill>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Lisää tekstiä napsauttamalla</a:t>
            </a:r>
          </a:p>
        </p:txBody>
      </p:sp>
      <p:sp>
        <p:nvSpPr>
          <p:cNvPr id="31" name="Tekstin paikkamerkki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fi-FI" sz="1400" b="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dirty="0"/>
              <a:t>Otsikkoteksti</a:t>
            </a:r>
          </a:p>
        </p:txBody>
      </p:sp>
      <p:sp>
        <p:nvSpPr>
          <p:cNvPr id="5" name="Kuvan paikkamerkki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fi-FI" sz="1400"/>
            </a:lvl1pPr>
          </a:lstStyle>
          <a:p>
            <a:endParaRPr lang="fi-FI"/>
          </a:p>
        </p:txBody>
      </p:sp>
      <p:sp>
        <p:nvSpPr>
          <p:cNvPr id="48" name="Kuvan paikkamerkki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fi-FI" sz="1400"/>
            </a:lvl1pPr>
          </a:lstStyle>
          <a:p>
            <a:endParaRPr lang="fi-FI"/>
          </a:p>
        </p:txBody>
      </p:sp>
      <p:sp>
        <p:nvSpPr>
          <p:cNvPr id="49" name="Suorakulmio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Kuvan paikkamerkki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fi-FI" sz="1400"/>
            </a:lvl1pPr>
          </a:lstStyle>
          <a:p>
            <a:endParaRPr lang="fi-FI"/>
          </a:p>
        </p:txBody>
      </p:sp>
      <p:sp>
        <p:nvSpPr>
          <p:cNvPr id="52" name="Suorakulmio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5" name="Tekstin paikkamerkki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fi-FI" sz="1400" b="0" i="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Lisää tekstiä napsauttamalla</a:t>
            </a:r>
          </a:p>
        </p:txBody>
      </p:sp>
      <p:sp>
        <p:nvSpPr>
          <p:cNvPr id="56" name="Tekstin paikkamerkki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fi-FI" sz="1100" b="0" i="0">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Lisää tekstiä napsauttamalla</a:t>
            </a:r>
          </a:p>
        </p:txBody>
      </p:sp>
      <p:sp>
        <p:nvSpPr>
          <p:cNvPr id="57" name="Tekstin paikkamerkki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fi-FI" sz="1100" b="0" i="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Lisää tekstiä napsauttamalla</a:t>
            </a:r>
          </a:p>
        </p:txBody>
      </p:sp>
      <p:sp>
        <p:nvSpPr>
          <p:cNvPr id="58" name="Tekstin paikkamerkki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fi-FI" sz="2400" b="0" i="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Yrityksen nimi</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säsivu">
    <p:spTree>
      <p:nvGrpSpPr>
        <p:cNvPr id="1" name=""/>
        <p:cNvGrpSpPr/>
        <p:nvPr/>
      </p:nvGrpSpPr>
      <p:grpSpPr>
        <a:xfrm>
          <a:off x="0" y="0"/>
          <a:ext cx="0" cy="0"/>
          <a:chOff x="0" y="0"/>
          <a:chExt cx="0" cy="0"/>
        </a:xfrm>
      </p:grpSpPr>
      <p:sp>
        <p:nvSpPr>
          <p:cNvPr id="78" name="Suorakulmio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9" name="Suorakulmio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6" name="Kuvan paikkamerkki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fi-FI" sz="1400"/>
            </a:lvl1pPr>
          </a:lstStyle>
          <a:p>
            <a:endParaRPr lang="fi-FI"/>
          </a:p>
        </p:txBody>
      </p:sp>
      <p:sp>
        <p:nvSpPr>
          <p:cNvPr id="72" name="Tekstin paikkamerkki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fi-FI" sz="1100" b="0" i="1">
                <a:solidFill>
                  <a:schemeClr val="tx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Lisää tekstiä napsauttamalla</a:t>
            </a:r>
          </a:p>
        </p:txBody>
      </p:sp>
      <p:sp>
        <p:nvSpPr>
          <p:cNvPr id="73" name="Tekstin paikkamerkki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fi-FI"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fi-FI" sz="900"/>
            </a:lvl2pPr>
            <a:lvl3pPr marL="182880" indent="-182880" latinLnBrk="0">
              <a:lnSpc>
                <a:spcPct val="100000"/>
              </a:lnSpc>
              <a:spcBef>
                <a:spcPts val="600"/>
              </a:spcBef>
              <a:spcAft>
                <a:spcPts val="0"/>
              </a:spcAft>
              <a:buFont typeface="Arial" panose="020B0604020202020204" pitchFamily="34" charset="0"/>
              <a:buChar char="•"/>
              <a:defRPr lang="fi-FI" sz="900"/>
            </a:lvl3pPr>
            <a:lvl4pPr marL="182880" indent="-182880" latinLnBrk="0">
              <a:lnSpc>
                <a:spcPct val="100000"/>
              </a:lnSpc>
              <a:spcBef>
                <a:spcPts val="600"/>
              </a:spcBef>
              <a:spcAft>
                <a:spcPts val="0"/>
              </a:spcAft>
              <a:buFont typeface="Arial" panose="020B0604020202020204" pitchFamily="34" charset="0"/>
              <a:buChar char="•"/>
              <a:defRPr lang="fi-FI" sz="900"/>
            </a:lvl4pPr>
            <a:lvl5pPr marL="182880" indent="-182880" latinLnBrk="0">
              <a:lnSpc>
                <a:spcPct val="100000"/>
              </a:lnSpc>
              <a:spcBef>
                <a:spcPts val="600"/>
              </a:spcBef>
              <a:spcAft>
                <a:spcPts val="0"/>
              </a:spcAft>
              <a:buFont typeface="Arial" panose="020B0604020202020204" pitchFamily="34" charset="0"/>
              <a:buChar char="•"/>
              <a:defRPr lang="fi-FI" sz="900"/>
            </a:lvl5pPr>
            <a:lvl6pPr marL="182880" indent="-182880" latinLnBrk="0">
              <a:lnSpc>
                <a:spcPct val="100000"/>
              </a:lnSpc>
              <a:spcBef>
                <a:spcPts val="600"/>
              </a:spcBef>
              <a:spcAft>
                <a:spcPts val="0"/>
              </a:spcAft>
              <a:defRPr lang="fi-FI" sz="900"/>
            </a:lvl6pPr>
            <a:lvl7pPr marL="182880" indent="-182880" latinLnBrk="0">
              <a:lnSpc>
                <a:spcPct val="100000"/>
              </a:lnSpc>
              <a:spcBef>
                <a:spcPts val="600"/>
              </a:spcBef>
              <a:spcAft>
                <a:spcPts val="0"/>
              </a:spcAft>
              <a:defRPr lang="fi-FI" sz="900"/>
            </a:lvl7pPr>
            <a:lvl8pPr marL="182880" indent="-182880" latinLnBrk="0">
              <a:lnSpc>
                <a:spcPct val="100000"/>
              </a:lnSpc>
              <a:spcBef>
                <a:spcPts val="600"/>
              </a:spcBef>
              <a:spcAft>
                <a:spcPts val="0"/>
              </a:spcAft>
              <a:defRPr lang="fi-FI" sz="900"/>
            </a:lvl8pPr>
            <a:lvl9pPr marL="182880" indent="-182880" latinLnBrk="0">
              <a:lnSpc>
                <a:spcPct val="100000"/>
              </a:lnSpc>
              <a:spcBef>
                <a:spcPts val="600"/>
              </a:spcBef>
              <a:spcAft>
                <a:spcPts val="0"/>
              </a:spcAft>
              <a:defRPr lang="fi-FI" sz="900"/>
            </a:lvl9pPr>
          </a:lstStyle>
          <a:p>
            <a:pPr lvl="0"/>
            <a:r>
              <a:rPr lang="fi-FI" dirty="0"/>
              <a:t>Lisää tekstiä napsauttamalla</a:t>
            </a:r>
          </a:p>
        </p:txBody>
      </p:sp>
      <p:sp>
        <p:nvSpPr>
          <p:cNvPr id="74" name="Suorakulmio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5" name="Tekstin paikkamerkki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fi-FI" sz="1400" b="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a:t>Otsikkoteksti</a:t>
            </a:r>
          </a:p>
        </p:txBody>
      </p:sp>
      <p:sp>
        <p:nvSpPr>
          <p:cNvPr id="77" name="Suorakulmio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7" name="Suorakulmio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1" name="Tekstin paikkamerkki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fi-FI" sz="1100" b="0" i="1">
                <a:solidFill>
                  <a:schemeClr val="tx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dirty="0"/>
              <a:t>Lisää tekstiä napsauttamalla</a:t>
            </a:r>
          </a:p>
        </p:txBody>
      </p:sp>
      <p:sp>
        <p:nvSpPr>
          <p:cNvPr id="71" name="Tekstin paikkamerkki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fi-FI" sz="1000" b="0" i="0">
                <a:solidFill>
                  <a:schemeClr val="tx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dirty="0"/>
              <a:t>Lisää tekstiä napsauttamalla</a:t>
            </a:r>
          </a:p>
        </p:txBody>
      </p:sp>
      <p:sp>
        <p:nvSpPr>
          <p:cNvPr id="76" name="Suorakulmio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6" name="Suorakulmio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5" name="Suorakulmio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1" name="Tekstin paikkamerkki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fi-FI" sz="1100" b="0" i="1">
                <a:solidFill>
                  <a:schemeClr val="tx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dirty="0"/>
              <a:t>Lisää tekstiä napsauttamalla</a:t>
            </a:r>
          </a:p>
        </p:txBody>
      </p:sp>
      <p:sp>
        <p:nvSpPr>
          <p:cNvPr id="43" name="Tekstin paikkamerkki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fi-FI"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fi-FI" sz="900"/>
            </a:lvl2pPr>
            <a:lvl3pPr marL="182880" indent="-182880" latinLnBrk="0">
              <a:lnSpc>
                <a:spcPct val="100000"/>
              </a:lnSpc>
              <a:spcBef>
                <a:spcPts val="600"/>
              </a:spcBef>
              <a:spcAft>
                <a:spcPts val="0"/>
              </a:spcAft>
              <a:buFont typeface="Arial" panose="020B0604020202020204" pitchFamily="34" charset="0"/>
              <a:buChar char="•"/>
              <a:defRPr lang="fi-FI" sz="900"/>
            </a:lvl3pPr>
            <a:lvl4pPr marL="182880" indent="-182880" latinLnBrk="0">
              <a:lnSpc>
                <a:spcPct val="100000"/>
              </a:lnSpc>
              <a:spcBef>
                <a:spcPts val="600"/>
              </a:spcBef>
              <a:spcAft>
                <a:spcPts val="0"/>
              </a:spcAft>
              <a:buFont typeface="Arial" panose="020B0604020202020204" pitchFamily="34" charset="0"/>
              <a:buChar char="•"/>
              <a:defRPr lang="fi-FI" sz="900"/>
            </a:lvl4pPr>
            <a:lvl5pPr marL="182880" indent="-182880" latinLnBrk="0">
              <a:lnSpc>
                <a:spcPct val="100000"/>
              </a:lnSpc>
              <a:spcBef>
                <a:spcPts val="600"/>
              </a:spcBef>
              <a:spcAft>
                <a:spcPts val="0"/>
              </a:spcAft>
              <a:buFont typeface="Arial" panose="020B0604020202020204" pitchFamily="34" charset="0"/>
              <a:buChar char="•"/>
              <a:defRPr lang="fi-FI" sz="900"/>
            </a:lvl5pPr>
            <a:lvl6pPr marL="182880" indent="-182880" latinLnBrk="0">
              <a:lnSpc>
                <a:spcPct val="100000"/>
              </a:lnSpc>
              <a:spcBef>
                <a:spcPts val="600"/>
              </a:spcBef>
              <a:spcAft>
                <a:spcPts val="0"/>
              </a:spcAft>
              <a:defRPr lang="fi-FI" sz="900"/>
            </a:lvl6pPr>
            <a:lvl7pPr marL="182880" indent="-182880" latinLnBrk="0">
              <a:lnSpc>
                <a:spcPct val="100000"/>
              </a:lnSpc>
              <a:spcBef>
                <a:spcPts val="600"/>
              </a:spcBef>
              <a:spcAft>
                <a:spcPts val="0"/>
              </a:spcAft>
              <a:defRPr lang="fi-FI" sz="900"/>
            </a:lvl7pPr>
            <a:lvl8pPr marL="182880" indent="-182880" latinLnBrk="0">
              <a:lnSpc>
                <a:spcPct val="100000"/>
              </a:lnSpc>
              <a:spcBef>
                <a:spcPts val="600"/>
              </a:spcBef>
              <a:spcAft>
                <a:spcPts val="0"/>
              </a:spcAft>
              <a:defRPr lang="fi-FI" sz="900"/>
            </a:lvl8pPr>
            <a:lvl9pPr marL="182880" indent="-182880" latinLnBrk="0">
              <a:lnSpc>
                <a:spcPct val="100000"/>
              </a:lnSpc>
              <a:spcBef>
                <a:spcPts val="600"/>
              </a:spcBef>
              <a:spcAft>
                <a:spcPts val="0"/>
              </a:spcAft>
              <a:defRPr lang="fi-FI" sz="900"/>
            </a:lvl9pPr>
          </a:lstStyle>
          <a:p>
            <a:pPr lvl="0"/>
            <a:r>
              <a:rPr lang="fi-FI" dirty="0"/>
              <a:t>Lisää tekstiä napsauttamalla</a:t>
            </a:r>
          </a:p>
        </p:txBody>
      </p:sp>
      <p:sp>
        <p:nvSpPr>
          <p:cNvPr id="52" name="Tekstin paikkamerkki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fi-FI" sz="1400" b="1">
                <a:solidFill>
                  <a:schemeClr val="bg1"/>
                </a:solidFill>
                <a:latin typeface="+mj-lt"/>
              </a:defRPr>
            </a:lvl1pPr>
            <a:lvl2pPr marL="0" indent="0" latinLnBrk="0">
              <a:spcBef>
                <a:spcPts val="0"/>
              </a:spcBef>
              <a:buNone/>
              <a:defRPr lang="fi-FI" sz="3600"/>
            </a:lvl2pPr>
            <a:lvl3pPr marL="0" indent="0" latinLnBrk="0">
              <a:spcBef>
                <a:spcPts val="0"/>
              </a:spcBef>
              <a:buNone/>
              <a:defRPr lang="fi-FI" sz="3600"/>
            </a:lvl3pPr>
            <a:lvl4pPr marL="0" indent="0" latinLnBrk="0">
              <a:spcBef>
                <a:spcPts val="0"/>
              </a:spcBef>
              <a:buNone/>
              <a:defRPr lang="fi-FI" sz="3600"/>
            </a:lvl4pPr>
            <a:lvl5pPr marL="0" indent="0" latinLnBrk="0">
              <a:spcBef>
                <a:spcPts val="0"/>
              </a:spcBef>
              <a:buNone/>
              <a:defRPr lang="fi-FI" sz="3600"/>
            </a:lvl5pPr>
          </a:lstStyle>
          <a:p>
            <a:pPr lvl="0"/>
            <a:r>
              <a:rPr lang="fi-FI" dirty="0"/>
              <a:t>Otsikkoteksti</a:t>
            </a:r>
          </a:p>
        </p:txBody>
      </p:sp>
      <p:sp>
        <p:nvSpPr>
          <p:cNvPr id="53" name="Kuvan paikkamerkki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fi-FI" sz="1400"/>
            </a:lvl1pPr>
          </a:lstStyle>
          <a:p>
            <a:endParaRPr lang="fi-FI"/>
          </a:p>
        </p:txBody>
      </p:sp>
      <p:sp>
        <p:nvSpPr>
          <p:cNvPr id="54" name="Kuvan paikkamerkki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fi-FI" sz="1400"/>
            </a:lvl1pPr>
          </a:lstStyle>
          <a:p>
            <a:endParaRPr lang="fi-FI"/>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i-FI"/>
              <a:t>Muokkaa otsikon perustyyliä napsauttamalla</a:t>
            </a:r>
          </a:p>
        </p:txBody>
      </p:sp>
      <p:sp>
        <p:nvSpPr>
          <p:cNvPr id="3" name="Tekstin paikkamerkki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fi-FI" sz="1320">
                <a:solidFill>
                  <a:schemeClr val="tx1">
                    <a:tint val="75000"/>
                  </a:schemeClr>
                </a:solidFill>
              </a:defRPr>
            </a:lvl1pPr>
          </a:lstStyle>
          <a:p>
            <a:fld id="{FC7BAE6A-DCF3-43E4-B2A0-33D0CF1225FC}" type="datetimeFigureOut">
              <a:t>1.8.2013</a:t>
            </a:fld>
            <a:endParaRPr lang="fi-FI"/>
          </a:p>
        </p:txBody>
      </p:sp>
      <p:sp>
        <p:nvSpPr>
          <p:cNvPr id="5" name="Alatunnisteen paikkamerkki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fi-FI" sz="132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fi-FI" sz="1320">
                <a:solidFill>
                  <a:schemeClr val="tx1">
                    <a:tint val="75000"/>
                  </a:schemeClr>
                </a:solidFill>
              </a:defRPr>
            </a:lvl1pPr>
          </a:lstStyle>
          <a:p>
            <a:fld id="{9F6761A3-4CAC-4C5F-AC82-8DB08D526BC2}" type="slidenum">
              <a:t>‹#›</a:t>
            </a:fld>
            <a:endParaRPr lang="fi-FI"/>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fi-FI"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fi-FI"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fi-FI"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fi-FI"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fi-FI"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fi-FI"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fi-FI"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fi-FI"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fi-FI"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fi-FI" sz="1980" kern="1200">
          <a:solidFill>
            <a:schemeClr val="tx1"/>
          </a:solidFill>
          <a:latin typeface="+mn-lt"/>
          <a:ea typeface="+mn-ea"/>
          <a:cs typeface="+mn-cs"/>
        </a:defRPr>
      </a:lvl9pPr>
    </p:bodyStyle>
    <p:otherStyle>
      <a:defPPr>
        <a:defRPr lang="fi-FI"/>
      </a:defPPr>
      <a:lvl1pPr marL="0" algn="l" defTabSz="1005840" rtl="0" eaLnBrk="1" latinLnBrk="0" hangingPunct="1">
        <a:defRPr lang="fi-FI" sz="1980" kern="1200">
          <a:solidFill>
            <a:schemeClr val="tx1"/>
          </a:solidFill>
          <a:latin typeface="+mn-lt"/>
          <a:ea typeface="+mn-ea"/>
          <a:cs typeface="+mn-cs"/>
        </a:defRPr>
      </a:lvl1pPr>
      <a:lvl2pPr marL="502920" algn="l" defTabSz="1005840" rtl="0" eaLnBrk="1" latinLnBrk="0" hangingPunct="1">
        <a:defRPr lang="fi-FI" sz="1980" kern="1200">
          <a:solidFill>
            <a:schemeClr val="tx1"/>
          </a:solidFill>
          <a:latin typeface="+mn-lt"/>
          <a:ea typeface="+mn-ea"/>
          <a:cs typeface="+mn-cs"/>
        </a:defRPr>
      </a:lvl2pPr>
      <a:lvl3pPr marL="1005840" algn="l" defTabSz="1005840" rtl="0" eaLnBrk="1" latinLnBrk="0" hangingPunct="1">
        <a:defRPr lang="fi-FI" sz="1980" kern="1200">
          <a:solidFill>
            <a:schemeClr val="tx1"/>
          </a:solidFill>
          <a:latin typeface="+mn-lt"/>
          <a:ea typeface="+mn-ea"/>
          <a:cs typeface="+mn-cs"/>
        </a:defRPr>
      </a:lvl3pPr>
      <a:lvl4pPr marL="1508760" algn="l" defTabSz="1005840" rtl="0" eaLnBrk="1" latinLnBrk="0" hangingPunct="1">
        <a:defRPr lang="fi-FI" sz="1980" kern="1200">
          <a:solidFill>
            <a:schemeClr val="tx1"/>
          </a:solidFill>
          <a:latin typeface="+mn-lt"/>
          <a:ea typeface="+mn-ea"/>
          <a:cs typeface="+mn-cs"/>
        </a:defRPr>
      </a:lvl4pPr>
      <a:lvl5pPr marL="2011680" algn="l" defTabSz="1005840" rtl="0" eaLnBrk="1" latinLnBrk="0" hangingPunct="1">
        <a:defRPr lang="fi-FI" sz="1980" kern="1200">
          <a:solidFill>
            <a:schemeClr val="tx1"/>
          </a:solidFill>
          <a:latin typeface="+mn-lt"/>
          <a:ea typeface="+mn-ea"/>
          <a:cs typeface="+mn-cs"/>
        </a:defRPr>
      </a:lvl5pPr>
      <a:lvl6pPr marL="2514600" algn="l" defTabSz="1005840" rtl="0" eaLnBrk="1" latinLnBrk="0" hangingPunct="1">
        <a:defRPr lang="fi-FI" sz="1980" kern="1200">
          <a:solidFill>
            <a:schemeClr val="tx1"/>
          </a:solidFill>
          <a:latin typeface="+mn-lt"/>
          <a:ea typeface="+mn-ea"/>
          <a:cs typeface="+mn-cs"/>
        </a:defRPr>
      </a:lvl6pPr>
      <a:lvl7pPr marL="3017520" algn="l" defTabSz="1005840" rtl="0" eaLnBrk="1" latinLnBrk="0" hangingPunct="1">
        <a:defRPr lang="fi-FI" sz="1980" kern="1200">
          <a:solidFill>
            <a:schemeClr val="tx1"/>
          </a:solidFill>
          <a:latin typeface="+mn-lt"/>
          <a:ea typeface="+mn-ea"/>
          <a:cs typeface="+mn-cs"/>
        </a:defRPr>
      </a:lvl7pPr>
      <a:lvl8pPr marL="3520440" algn="l" defTabSz="1005840" rtl="0" eaLnBrk="1" latinLnBrk="0" hangingPunct="1">
        <a:defRPr lang="fi-FI" sz="1980" kern="1200">
          <a:solidFill>
            <a:schemeClr val="tx1"/>
          </a:solidFill>
          <a:latin typeface="+mn-lt"/>
          <a:ea typeface="+mn-ea"/>
          <a:cs typeface="+mn-cs"/>
        </a:defRPr>
      </a:lvl8pPr>
      <a:lvl9pPr marL="4023360" algn="l" defTabSz="1005840" rtl="0" eaLnBrk="1" latinLnBrk="0" hangingPunct="1">
        <a:defRPr lang="fi-FI"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9"/>
          </p:nvPr>
        </p:nvSpPr>
        <p:spPr/>
        <p:txBody>
          <a:bodyPr/>
          <a:lstStyle/>
          <a:p>
            <a:r>
              <a:rPr lang="fi-FI"/>
              <a:t>Marjon matkatoimisto on johtava matkapalveluja tarjoava yritys. Olemme toimineet Raleighissa yli 20 vuoden ajan, ja erotumme joukosta erinomaisen palvelutason sekä kohteliaisuuden ja huomaavaisuuden vuoksi ansaitun hyvän maineen ansiosta.</a:t>
            </a:r>
          </a:p>
        </p:txBody>
      </p:sp>
      <p:sp>
        <p:nvSpPr>
          <p:cNvPr id="3" name="Tekstin paikkamerkki 2"/>
          <p:cNvSpPr>
            <a:spLocks noGrp="1"/>
          </p:cNvSpPr>
          <p:nvPr>
            <p:ph type="body" sz="quarter" idx="20"/>
          </p:nvPr>
        </p:nvSpPr>
        <p:spPr/>
        <p:txBody>
          <a:bodyPr/>
          <a:lstStyle/>
          <a:p>
            <a:r>
              <a:rPr lang="fi-FI" dirty="0"/>
              <a:t>Anna Marjon suunnitella seuraava talvilomasi!</a:t>
            </a:r>
          </a:p>
        </p:txBody>
      </p:sp>
      <p:pic>
        <p:nvPicPr>
          <p:cNvPr id="14" name="Kuvan paikkamerkki 13" descr="Luistelijat" title="Matkakuva"/>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Kuvan paikkamerkki 14" descr="Lumikenkävaellus" title="Matkakuva"/>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Kuvan paikkamerkki 17" descr="Nainen ja lapsi laskevat mäkeä" title="Matkakuva"/>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Tekstin paikkamerkki 9"/>
          <p:cNvSpPr>
            <a:spLocks noGrp="1"/>
          </p:cNvSpPr>
          <p:nvPr>
            <p:ph type="body" sz="quarter" idx="60"/>
          </p:nvPr>
        </p:nvSpPr>
        <p:spPr/>
        <p:txBody>
          <a:bodyPr/>
          <a:lstStyle/>
          <a:p>
            <a:r>
              <a:rPr lang="fi-FI"/>
              <a:t>Marjon </a:t>
            </a:r>
            <a:r>
              <a:rPr lang="fi-FI" b="1" i="0"/>
              <a:t>matkatoimisto</a:t>
            </a:r>
          </a:p>
          <a:p>
            <a:endParaRPr lang="fi-FI"/>
          </a:p>
        </p:txBody>
      </p:sp>
      <p:sp>
        <p:nvSpPr>
          <p:cNvPr id="11" name="Tekstin paikkamerkki 10"/>
          <p:cNvSpPr>
            <a:spLocks noGrp="1"/>
          </p:cNvSpPr>
          <p:nvPr>
            <p:ph type="body" sz="quarter" idx="61"/>
          </p:nvPr>
        </p:nvSpPr>
        <p:spPr/>
        <p:txBody>
          <a:bodyPr/>
          <a:lstStyle/>
          <a:p>
            <a:r>
              <a:rPr lang="fi-FI"/>
              <a:t>4567 Pääkatu</a:t>
            </a:r>
          </a:p>
          <a:p>
            <a:r>
              <a:rPr lang="fi-FI"/>
              <a:t>12345 Helsinki</a:t>
            </a:r>
          </a:p>
          <a:p>
            <a:r>
              <a:rPr lang="fi-FI"/>
              <a:t>718.555.1234</a:t>
            </a:r>
          </a:p>
        </p:txBody>
      </p:sp>
      <p:sp>
        <p:nvSpPr>
          <p:cNvPr id="12" name="Tekstin paikkamerkki 11"/>
          <p:cNvSpPr>
            <a:spLocks noGrp="1"/>
          </p:cNvSpPr>
          <p:nvPr>
            <p:ph type="body" sz="quarter" idx="62"/>
          </p:nvPr>
        </p:nvSpPr>
        <p:spPr/>
        <p:txBody>
          <a:bodyPr/>
          <a:lstStyle/>
          <a:p>
            <a:r>
              <a:rPr lang="fi-FI"/>
              <a:t>www.marjonmatkatoimisto.com</a:t>
            </a:r>
          </a:p>
        </p:txBody>
      </p:sp>
      <p:sp>
        <p:nvSpPr>
          <p:cNvPr id="13" name="Tekstin paikkamerkki 12"/>
          <p:cNvSpPr>
            <a:spLocks noGrp="1"/>
          </p:cNvSpPr>
          <p:nvPr>
            <p:ph type="body" sz="quarter" idx="63"/>
          </p:nvPr>
        </p:nvSpPr>
        <p:spPr/>
        <p:txBody>
          <a:bodyPr/>
          <a:lstStyle/>
          <a:p>
            <a:r>
              <a:rPr lang="fi-FI"/>
              <a:t>Marjon </a:t>
            </a:r>
            <a:r>
              <a:rPr lang="fi-FI" b="1" i="0"/>
              <a:t>matkatoimisto</a:t>
            </a:r>
          </a:p>
        </p:txBody>
      </p:sp>
      <p:cxnSp>
        <p:nvCxnSpPr>
          <p:cNvPr id="16" name="Suora yhdistin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Suora yhdistin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Kuvan paikkamerkki 27" descr="Mies ja lapsi pyörittävät suurta lumipalloa" title="Matkakuva"/>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Tekstin paikkamerkki 22"/>
          <p:cNvSpPr>
            <a:spLocks noGrp="1"/>
          </p:cNvSpPr>
          <p:nvPr>
            <p:ph type="body" sz="quarter" idx="63"/>
          </p:nvPr>
        </p:nvSpPr>
        <p:spPr/>
        <p:txBody>
          <a:bodyPr/>
          <a:lstStyle/>
          <a:p>
            <a:r>
              <a:rPr lang="fi-FI"/>
              <a:t>Toimitamme matkapalveluja esimerkiksi seuraaville paikallisille yrityksille: Northwind Traders, Contoso Limited ja Adventure Works.</a:t>
            </a:r>
          </a:p>
        </p:txBody>
      </p:sp>
      <p:sp>
        <p:nvSpPr>
          <p:cNvPr id="24" name="Tekstin paikkamerkki 23"/>
          <p:cNvSpPr>
            <a:spLocks noGrp="1"/>
          </p:cNvSpPr>
          <p:nvPr>
            <p:ph type="body" sz="quarter" idx="64"/>
          </p:nvPr>
        </p:nvSpPr>
        <p:spPr/>
        <p:txBody>
          <a:bodyPr/>
          <a:lstStyle/>
          <a:p>
            <a:r>
              <a:rPr lang="fi-FI"/>
              <a:t>passin hankinta</a:t>
            </a:r>
          </a:p>
          <a:p>
            <a:r>
              <a:rPr lang="fi-FI"/>
              <a:t>retkien suunnittelu</a:t>
            </a:r>
          </a:p>
          <a:p>
            <a:r>
              <a:rPr lang="fi-FI"/>
              <a:t>hotellien, lentolippujen ja kuljetusten varaaminen</a:t>
            </a:r>
          </a:p>
          <a:p>
            <a:r>
              <a:rPr lang="fi-FI"/>
              <a:t>matkavakuutus.</a:t>
            </a:r>
          </a:p>
        </p:txBody>
      </p:sp>
      <p:sp>
        <p:nvSpPr>
          <p:cNvPr id="25" name="Tekstin paikkamerkki 24"/>
          <p:cNvSpPr>
            <a:spLocks noGrp="1"/>
          </p:cNvSpPr>
          <p:nvPr>
            <p:ph type="body" sz="quarter" idx="65"/>
          </p:nvPr>
        </p:nvSpPr>
        <p:spPr/>
        <p:txBody>
          <a:bodyPr/>
          <a:lstStyle/>
          <a:p>
            <a:r>
              <a:rPr lang="fi-FI"/>
              <a:t>Palveluihimme kuuluu:</a:t>
            </a:r>
          </a:p>
        </p:txBody>
      </p:sp>
      <p:sp>
        <p:nvSpPr>
          <p:cNvPr id="7" name="Tekstin paikkamerkki 6"/>
          <p:cNvSpPr>
            <a:spLocks noGrp="1"/>
          </p:cNvSpPr>
          <p:nvPr>
            <p:ph type="body" sz="quarter" idx="61"/>
          </p:nvPr>
        </p:nvSpPr>
        <p:spPr/>
        <p:txBody>
          <a:bodyPr/>
          <a:lstStyle/>
          <a:p>
            <a:r>
              <a:rPr lang="fi-FI"/>
              <a:t>"Suosittelemme Marjon matkatoimistoa kaikille asiasta kiinnostuneille. He täyttivät kaikki toiveemme ja ratkaisivat kaikki mahdolliset ongelmat.”</a:t>
            </a:r>
          </a:p>
          <a:p>
            <a:pPr algn="r"/>
            <a:r>
              <a:rPr lang="fi-FI"/>
              <a:t>- Henriette Andersen</a:t>
            </a:r>
          </a:p>
        </p:txBody>
      </p:sp>
      <p:sp>
        <p:nvSpPr>
          <p:cNvPr id="22" name="Tekstin paikkamerkki 21"/>
          <p:cNvSpPr>
            <a:spLocks noGrp="1"/>
          </p:cNvSpPr>
          <p:nvPr>
            <p:ph type="body" sz="quarter" idx="62"/>
          </p:nvPr>
        </p:nvSpPr>
        <p:spPr/>
        <p:txBody>
          <a:bodyPr/>
          <a:lstStyle/>
          <a:p>
            <a:r>
              <a:rPr lang="fi-FI"/>
              <a:t>Henriette Andersen eikä hänen perheensä ole koskaan matkustanut Raleighin ulkopuolelle. Koko perhe haluaa lähteä seikkailulliselle talvilomalle, mutta he ovat huolissaan siitä, että voivat sairastua tai eksyä vieraassa maassa. Työntekijämme kokosivat kaikenkattavan lomapaketin, johon kuuluivat tarkastusluettelot, luotettavat kumppanit lomakohteessa ja muut resurssit. Perhe palasi lomalta nuorentuneena ja haluaa ehdottomasti lähteä vastaavalle lomalle uudestaan.</a:t>
            </a:r>
          </a:p>
        </p:txBody>
      </p:sp>
      <p:sp>
        <p:nvSpPr>
          <p:cNvPr id="9" name="Tekstin paikkamerkki 8"/>
          <p:cNvSpPr>
            <a:spLocks noGrp="1"/>
          </p:cNvSpPr>
          <p:nvPr>
            <p:ph type="body" sz="quarter" idx="20"/>
          </p:nvPr>
        </p:nvSpPr>
        <p:spPr/>
        <p:txBody>
          <a:bodyPr/>
          <a:lstStyle/>
          <a:p>
            <a:r>
              <a:rPr lang="fi-FI" dirty="0"/>
              <a:t>Sen lisäksi että varaamme matkasi, autamme sinua myös toteuttamaan matkaunelmasi, kun kerrot meille, millaisia kokemuksia odotat lomaltasi.</a:t>
            </a:r>
          </a:p>
        </p:txBody>
      </p:sp>
      <p:sp>
        <p:nvSpPr>
          <p:cNvPr id="10" name="Tekstin paikkamerkki 9"/>
          <p:cNvSpPr>
            <a:spLocks noGrp="1"/>
          </p:cNvSpPr>
          <p:nvPr>
            <p:ph type="body" sz="quarter" idx="31"/>
          </p:nvPr>
        </p:nvSpPr>
        <p:spPr/>
        <p:txBody>
          <a:bodyPr/>
          <a:lstStyle/>
          <a:p>
            <a:r>
              <a:rPr lang="fi-FI" dirty="0"/>
              <a:t>minkä tahansa tyyppisen matkan varaaminen</a:t>
            </a:r>
          </a:p>
          <a:p>
            <a:r>
              <a:rPr lang="fi-FI" dirty="0"/>
              <a:t>nopea, perinpohjainen ja osaava puhelinpalvelu ja vastaaminen kysymyksiin</a:t>
            </a:r>
          </a:p>
          <a:p>
            <a:r>
              <a:rPr lang="fi-FI" dirty="0"/>
              <a:t>neuvokkaat ja kokeneet työntekijät.</a:t>
            </a:r>
          </a:p>
          <a:p>
            <a:r>
              <a:rPr lang="fi-FI" dirty="0"/>
              <a:t>Kansainväliset palvelut</a:t>
            </a:r>
          </a:p>
        </p:txBody>
      </p:sp>
      <p:sp>
        <p:nvSpPr>
          <p:cNvPr id="11" name="Tekstin paikkamerkki 10"/>
          <p:cNvSpPr>
            <a:spLocks noGrp="1"/>
          </p:cNvSpPr>
          <p:nvPr>
            <p:ph type="body" sz="quarter" idx="58"/>
          </p:nvPr>
        </p:nvSpPr>
        <p:spPr/>
        <p:txBody>
          <a:bodyPr/>
          <a:lstStyle/>
          <a:p>
            <a:r>
              <a:rPr lang="fi-FI"/>
              <a:t>Marjon matkatoimiston palvelut:</a:t>
            </a:r>
          </a:p>
        </p:txBody>
      </p:sp>
      <p:pic>
        <p:nvPicPr>
          <p:cNvPr id="14" name="Kuvan paikkamerkki 13" descr="Lapsi punaisessa takissa ja talvilakissa" title="Matkakuva"/>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Kuvan paikkamerkki 26" descr="Mies ja lapsi laskevat mäkeä" title="Matkakuva"/>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Suora yhdistin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uora yhdistin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Talviesite 11x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Tämä arvo ilmaisee tallennusten tai muokkausten lukumäärän. Sovellus päivittää arvoa jokaisen muokkauskerran jälkeen.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281</Words>
  <Application>Microsoft Office PowerPoint</Application>
  <PresentationFormat>Mukautettu</PresentationFormat>
  <Paragraphs>28</Paragraphs>
  <Slides>2</Slides>
  <Notes>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vt:i4>
      </vt:variant>
    </vt:vector>
  </HeadingPairs>
  <TitlesOfParts>
    <vt:vector size="5" baseType="lpstr">
      <vt:lpstr>Arial</vt:lpstr>
      <vt:lpstr>Georgia</vt:lpstr>
      <vt:lpstr>Talviesite 11x8.5</vt:lpstr>
      <vt:lpstr>PowerPoint-esitys</vt:lpstr>
      <vt:lpstr>PowerPoint-esitys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lastModifiedBy/>
  <cp:revision>4</cp:revision>
  <dcterms:created xsi:type="dcterms:W3CDTF">2012-09-19T20:49:24Z</dcterms:created>
  <dcterms:modified xsi:type="dcterms:W3CDTF">2013-08-01T15:18:48Z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