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9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Sari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Sari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Sari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Kategooria 1</c:v>
                </c:pt>
                <c:pt idx="1">
                  <c:v>Kategooria 2</c:v>
                </c:pt>
                <c:pt idx="2">
                  <c:v>Kategooria 3</c:v>
                </c:pt>
                <c:pt idx="3">
                  <c:v>Kategooria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et-EE" noProof="0" dirty="0"/>
            <a:t>1. etapi pealkiri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et-EE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et-EE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et-EE" noProof="0" dirty="0"/>
            <a:t>2. etapi pealkiri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et-EE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et-EE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et-EE" noProof="0" dirty="0"/>
            <a:t>3. etapi pealkiri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et-EE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et-EE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et-EE" noProof="0" dirty="0"/>
            <a:t>4. etapi pealkiri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et-EE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et-EE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 custScaleX="120416" custLinFactNeighborX="8459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 custScaleX="116207" custLinFactNeighborX="4389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23496" y="3309670"/>
          <a:ext cx="1430968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700" kern="1200" noProof="0" dirty="0"/>
            <a:t>1. etapi pealkiri</a:t>
          </a:r>
        </a:p>
      </dsp:txBody>
      <dsp:txXfrm>
        <a:off x="2023496" y="3309670"/>
        <a:ext cx="1430968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700" kern="1200" noProof="0" dirty="0"/>
            <a:t>2. etapi pealkiri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700" kern="1200" noProof="0" dirty="0"/>
            <a:t>3. etapi pealkiri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298724" y="1229182"/>
          <a:ext cx="1695904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700" kern="1200" noProof="0" dirty="0"/>
            <a:t>4. etapi pealkiri</a:t>
          </a:r>
        </a:p>
      </dsp:txBody>
      <dsp:txXfrm>
        <a:off x="6298724" y="1229182"/>
        <a:ext cx="1695904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>
              <a:latin typeface="Century Gothic" panose="020B0502020202020204" pitchFamily="34" charset="0"/>
            </a:endParaRPr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619A4F-E5BE-42F7-B14A-99D1464D63F6}" type="datetime1">
              <a:rPr lang="et-EE" smtClean="0">
                <a:latin typeface="Century Gothic" panose="020B0502020202020204" pitchFamily="34" charset="0"/>
              </a:rPr>
              <a:t>7.12.2018</a:t>
            </a:fld>
            <a:endParaRPr lang="et-EE">
              <a:latin typeface="Century Gothic" panose="020B0502020202020204" pitchFamily="34" charset="0"/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>
              <a:latin typeface="Century Gothic" panose="020B0502020202020204" pitchFamily="34" charset="0"/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t-EE" smtClean="0">
                <a:latin typeface="Century Gothic" panose="020B0502020202020204" pitchFamily="34" charset="0"/>
              </a:rPr>
              <a:t>‹#›</a:t>
            </a:fld>
            <a:endParaRPr lang="et-EE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BD795203-B1CD-4A50-97C6-A8E7F6DDE268}" type="datetime1">
              <a:rPr lang="et-EE" noProof="0" smtClean="0"/>
              <a:t>7.12.2018</a:t>
            </a:fld>
            <a:endParaRPr lang="et-EE" noProof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1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10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2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3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4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5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6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7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8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t-EE" smtClean="0">
                <a:latin typeface="Century Gothic" panose="020B0502020202020204" pitchFamily="34" charset="0"/>
              </a:rPr>
              <a:t>9</a:t>
            </a:fld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ühm 5" title="Ülaääris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istkülik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istküli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Rühm 10" title="Vasakääris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istkülik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istkülik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Rühm 13" title="Paremääris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istkülik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istkülik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Rühm 16" title="Allääris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istkülik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istkülik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t-EE" noProof="0"/>
              <a:t>Klõpsake juhtslaidi alapealkirjalaadi redigeerimiseks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E97A98BE-E398-4537-85A2-BCBBA3B67C42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4E9B1C4-67F6-4F9F-90DB-5143FA124507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FEE77B8-6F6D-4861-853A-6407ACDF014E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ühm 7" title="Allääris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istkülik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istküli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Rühm 10" title="Ülaääris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istkülik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Ristkülik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4199335-EB83-4FA7-8246-928B6D87C6CA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üks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  <a:endParaRPr lang="et-EE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CA270C1-6454-4AA3-A96A-4B2021B03CA7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  <a:endParaRPr lang="et-EE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  <a:endParaRPr lang="et-EE" noProof="0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  <a:endParaRPr lang="et-EE" noProof="0" dirty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  <a:endParaRPr lang="et-EE" noProof="0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5303F77-FA5D-456E-B15E-FF79EB79E835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lang="et-EE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4801C7E-3583-4D60-A265-888076573A0B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5F6F9F4-8EDB-4E02-B736-D65E6C3431E9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ühm 7" title="Ülaääris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istkülik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istküli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910330A-748B-4D29-95FC-C8DC84D9DDE3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ühm 7" title="Ülaääris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istkülik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istküli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Rühm 10" title="Allääris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istkülik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Ristkülik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Rühm 13" title="Vasakääris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istkülik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Ristkülik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Rühm 16" title="Paremääris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istkülik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istkülik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et-EE" noProof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Pildi kohatäide 2" title="Tühi kohatäide pildi lisamiseks. Klõpsake kohatäidet ja valige pilt, mille soovite lisada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/>
              <a:t>Pildi lisamiseks klõpsake ikooni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t-EE"/>
              <a:t>JALUS</a:t>
            </a:r>
            <a:endParaRPr lang="et-EE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F5AA38C-7F19-424F-B14D-CB68FB1371F6}" type="datetime1">
              <a:rPr lang="et-EE" smtClean="0"/>
              <a:t>7.12.2018</a:t>
            </a:fld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ühm 7" title="Allääris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istkülik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istkülik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t-EE" noProof="0"/>
              <a:t>JALUS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970E264-F376-4EEF-B9EE-A19056CDB59D}" type="datetime1">
              <a:rPr lang="et-EE" noProof="0" smtClean="0"/>
              <a:t>7.12.2018</a:t>
            </a:fld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Pealkirja paigutus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Alapealkiri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Saate lisada 5. slaidi pealkirja</a:t>
            </a:r>
            <a:endParaRPr lang="et-EE" dirty="0">
              <a:latin typeface="Century Gothic" panose="020B0502020202020204" pitchFamily="34" charset="0"/>
            </a:endParaRPr>
          </a:p>
        </p:txBody>
      </p:sp>
      <p:sp>
        <p:nvSpPr>
          <p:cNvPr id="19" name="Pildi kohatäide 18" title="Tühi kohatäide pildi lisamiseks. Klõpsake kohatäidet ja valige pilt, mille soovite lisada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Teksti kohatäide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t-E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Pealkiri ja loendiga sisupaigutus</a:t>
            </a: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Lisage siia oma esimene täpploendi üksus</a:t>
            </a:r>
          </a:p>
          <a:p>
            <a:pPr rtl="0"/>
            <a:r>
              <a:rPr lang="et-EE">
                <a:latin typeface="Century Gothic" panose="020B0502020202020204" pitchFamily="34" charset="0"/>
              </a:rPr>
              <a:t>Lisage siia oma teine täpploendi üksus</a:t>
            </a:r>
          </a:p>
          <a:p>
            <a:pPr rtl="0"/>
            <a:r>
              <a:rPr lang="et-EE">
                <a:latin typeface="Century Gothic" panose="020B0502020202020204" pitchFamily="34" charset="0"/>
              </a:rPr>
              <a:t>Lisage siia oma kolmas täpploendi üksus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dirty="0">
                <a:latin typeface="Century Gothic" panose="020B0502020202020204" pitchFamily="34" charset="0"/>
              </a:rPr>
              <a:t>Pealkiri ja sisu paigutus diagrammiga</a:t>
            </a:r>
          </a:p>
        </p:txBody>
      </p:sp>
      <p:graphicFrame>
        <p:nvGraphicFramePr>
          <p:cNvPr id="9" name="Sisu kohatäide 8" title="Kobartulpdiagramm, mis kujutab nelja kategooria kolme sarja väärtusi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80335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Kahe sisuüksusega paigutus tabeliga</a:t>
            </a:r>
          </a:p>
        </p:txBody>
      </p:sp>
      <p:graphicFrame>
        <p:nvGraphicFramePr>
          <p:cNvPr id="9" name="Sisu kohatäid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154274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t-EE" noProof="0"/>
                        <a:t>Klass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Rühm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Rühm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t-EE" noProof="0"/>
                        <a:t>Klass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t-EE" noProof="0"/>
                        <a:t>Klass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et-EE" noProof="0"/>
                        <a:t>Klass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t-EE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isu kohatäide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Esimene täpploendi üksus siia</a:t>
            </a:r>
          </a:p>
          <a:p>
            <a:pPr rtl="0"/>
            <a:r>
              <a:rPr lang="et-EE">
                <a:latin typeface="Century Gothic" panose="020B0502020202020204" pitchFamily="34" charset="0"/>
              </a:rPr>
              <a:t>Teine täpploendi üksus siia</a:t>
            </a:r>
          </a:p>
          <a:p>
            <a:pPr rtl="0"/>
            <a:r>
              <a:rPr lang="et-EE">
                <a:latin typeface="Century Gothic" panose="020B0502020202020204" pitchFamily="34" charset="0"/>
              </a:rPr>
              <a:t>Kolmas täpploendi üksus siia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dirty="0">
                <a:latin typeface="Century Gothic" panose="020B0502020202020204" pitchFamily="34" charset="0"/>
              </a:rPr>
              <a:t>Pealkiri ja </a:t>
            </a:r>
            <a:r>
              <a:rPr lang="et-EE" dirty="0" err="1">
                <a:latin typeface="Century Gothic" panose="020B0502020202020204" pitchFamily="34" charset="0"/>
              </a:rPr>
              <a:t>SmartArt</a:t>
            </a:r>
            <a:r>
              <a:rPr lang="et-EE" dirty="0">
                <a:latin typeface="Century Gothic" panose="020B0502020202020204" pitchFamily="34" charset="0"/>
              </a:rPr>
              <a:t>-pildiga sisupaigutus</a:t>
            </a:r>
          </a:p>
        </p:txBody>
      </p:sp>
      <p:graphicFrame>
        <p:nvGraphicFramePr>
          <p:cNvPr id="6" name="Sisu kohatäide 5" title="Ülespoole osutav nool, mis näitab nelja etapi arengu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120514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Saate lisada 1. slaidi pealkirja</a:t>
            </a:r>
          </a:p>
        </p:txBody>
      </p:sp>
      <p:sp>
        <p:nvSpPr>
          <p:cNvPr id="10" name="Teksti kohatäide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Saate lisada 2. slaidi pealkirja</a:t>
            </a:r>
          </a:p>
        </p:txBody>
      </p:sp>
      <p:sp>
        <p:nvSpPr>
          <p:cNvPr id="19" name="Teksti kohatäide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>
              <a:latin typeface="Century Gothic" panose="020B0502020202020204" pitchFamily="34" charset="0"/>
            </a:endParaRPr>
          </a:p>
        </p:txBody>
      </p:sp>
      <p:sp>
        <p:nvSpPr>
          <p:cNvPr id="20" name="Sisu kohatäide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t-EE">
              <a:latin typeface="Century Gothic" panose="020B0502020202020204" pitchFamily="34" charset="0"/>
            </a:endParaRPr>
          </a:p>
        </p:txBody>
      </p:sp>
      <p:sp>
        <p:nvSpPr>
          <p:cNvPr id="21" name="Teksti kohatäide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t-EE">
              <a:latin typeface="Century Gothic" panose="020B0502020202020204" pitchFamily="34" charset="0"/>
            </a:endParaRPr>
          </a:p>
        </p:txBody>
      </p:sp>
      <p:sp>
        <p:nvSpPr>
          <p:cNvPr id="22" name="Sisu kohatäide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t-EE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Saate lisada 3. slaidi pealkirja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>
                <a:latin typeface="Century Gothic" panose="020B0502020202020204" pitchFamily="34" charset="0"/>
              </a:rPr>
              <a:t>Saate lisada 4. slaidipealkirja</a:t>
            </a:r>
          </a:p>
        </p:txBody>
      </p:sp>
      <p:sp>
        <p:nvSpPr>
          <p:cNvPr id="14" name="Sisu kohatäide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t-EE">
              <a:latin typeface="Century Gothic" panose="020B0502020202020204" pitchFamily="34" charset="0"/>
            </a:endParaRPr>
          </a:p>
        </p:txBody>
      </p:sp>
      <p:sp>
        <p:nvSpPr>
          <p:cNvPr id="15" name="Teksti kohatäide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t-EE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äbipaistev roheline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’i kujundus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’i kujundus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Läbipaistev roheline 16x9</vt:lpstr>
      <vt:lpstr>Pealkirja paigutus</vt:lpstr>
      <vt:lpstr>Pealkiri ja loendiga sisupaigutus</vt:lpstr>
      <vt:lpstr>Pealkiri ja sisu paigutus diagrammiga</vt:lpstr>
      <vt:lpstr>Kahe sisuüksusega paigutus tabeliga</vt:lpstr>
      <vt:lpstr>Pealkiri ja SmartArt-pildiga sisupaigutus</vt:lpstr>
      <vt:lpstr>Saate lisada 1. slaidi pealkirja</vt:lpstr>
      <vt:lpstr>Saate lisada 2. slaidi pealkirja</vt:lpstr>
      <vt:lpstr>Saate lisada 3. slaidi pealkirja</vt:lpstr>
      <vt:lpstr>Saate lisada 4. slaidipealkirja</vt:lpstr>
      <vt:lpstr>Saate lisada 5. slaidi pealkirja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2018-12-07T05:59:14Z</dcterms:created>
  <dcterms:modified xsi:type="dcterms:W3CDTF">2018-12-07T05:59:14Z</dcterms:modified>
</cp:coreProperties>
</file>