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i_t__leh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Sari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Kategooria 1</c:v>
                </c:pt>
                <c:pt idx="1">
                  <c:v>Kategooria 2</c:v>
                </c:pt>
                <c:pt idx="2">
                  <c:v>Kategooria 3</c:v>
                </c:pt>
                <c:pt idx="3">
                  <c:v>Kategooria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Sari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Kategooria 1</c:v>
                </c:pt>
                <c:pt idx="1">
                  <c:v>Kategooria 2</c:v>
                </c:pt>
                <c:pt idx="2">
                  <c:v>Kategooria 3</c:v>
                </c:pt>
                <c:pt idx="3">
                  <c:v>Kategooria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Sari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Kategooria 1</c:v>
                </c:pt>
                <c:pt idx="1">
                  <c:v>Kategooria 2</c:v>
                </c:pt>
                <c:pt idx="2">
                  <c:v>Kategooria 3</c:v>
                </c:pt>
                <c:pt idx="3">
                  <c:v>Kategooria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et"/>
            <a:t>1. etapi pealkiri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et"/>
            <a:t>Ülesande kirjeldus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et"/>
            <a:t>Ülesande kirjeldus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et"/>
            <a:t>2. etapi pealkiri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et"/>
            <a:t>Ülesande kirjeldus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et"/>
            <a:t>3. etapi pealkiri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et"/>
            <a:t>Ülesande kirjeldus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et"/>
            <a:t>Ülesande kirjeldus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et"/>
            <a:t>Ülesande kirjeldus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" sz="2200" kern="1200"/>
            <a:t>Ülesande kirjeldus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" sz="2200" kern="1200"/>
            <a:t>Ülesande kirjeldus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" sz="2200" kern="1200"/>
            <a:t>1. etapi pealkiri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" sz="2200" kern="1200"/>
            <a:t>Ülesande kirjeldus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" sz="2200" kern="1200"/>
            <a:t>Ülesande kirjeldus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" sz="2200" kern="1200"/>
            <a:t>2. etapi pealkiri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" sz="2200" kern="1200"/>
            <a:t>Ülesande kirjeldus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" sz="2200" kern="1200"/>
            <a:t>Ülesande kirjeldus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" sz="2200" kern="1200"/>
            <a:t>3. etapi pealkiri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5100"/>
            </a:lvl1pPr>
          </a:lstStyle>
          <a:p>
            <a:pPr rtl="0"/>
            <a:r>
              <a:rPr lang="et" dirty="0"/>
              <a:t>Klõpsake juhteksemplari pealkirja redigeerimiseks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t"/>
              <a:t>Klõpsake juhtslaidi alapealkirjalaadi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disega sisu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t" dirty="0"/>
              <a:t>Klõpsake juhtslaidi pealkirjalaadi redigeerimiseks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ealdise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t"/>
              <a:t>Klõpsake juhtslaidi pealkirjalaadi redigeerimiseks</a:t>
            </a:r>
          </a:p>
        </p:txBody>
      </p:sp>
      <p:sp>
        <p:nvSpPr>
          <p:cNvPr id="8" name="Ristkül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Pildi kohatäide 2" title="Tühi kohatäide pildi lisamiseks. Klõpsake kohatäidet ja valige pilt, mille soovite lisada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  <p:sp>
        <p:nvSpPr>
          <p:cNvPr id="10" name="Jaluse kohatäid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Kuupäeva kohatäid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11" name="Slaidinumbri kohatäid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istkül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istkül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Klõpsake juhtslaidi pealkirjalaadi redigeerimiseks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ne pealkiri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et"/>
              <a:t>Klõpsake juhtslaidi pealkirjalaadi redigeerimiseks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istkül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istkül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Klõpsake juhtslaidi pealkirjalaadi redigeerimiseks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3900"/>
            </a:lvl1pPr>
          </a:lstStyle>
          <a:p>
            <a:pPr rtl="0"/>
            <a:r>
              <a:rPr lang="et" dirty="0"/>
              <a:t>Klõpsake juhteksemplari pealkirja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veteemaline jaotise pä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3900"/>
            </a:lvl1pPr>
          </a:lstStyle>
          <a:p>
            <a:pPr rtl="0"/>
            <a:r>
              <a:rPr lang="et" dirty="0"/>
              <a:t>Klõpsake juhteksemplari pealkirja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ügiseteemaline jaotise pä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3900"/>
            </a:lvl1pPr>
          </a:lstStyle>
          <a:p>
            <a:pPr rtl="0"/>
            <a:r>
              <a:rPr lang="et" dirty="0"/>
              <a:t>Klõpsake juhteksemplari pealkirja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lveteemaline jaotise pä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3900"/>
            </a:lvl1pPr>
          </a:lstStyle>
          <a:p>
            <a:pPr rtl="0"/>
            <a:r>
              <a:rPr lang="et" dirty="0"/>
              <a:t>Klõpsake juhteksemplari pealkirja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" dirty="0"/>
              <a:t>Klõpsake juhtslaidi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üks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istkül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Ristkül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 dirty="0"/>
              <a:t>Klõpsake juhtslaidi pealkirjalaadi redigeerimiseks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stkül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Ristkül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Ristkül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Klõpsake juhtslaidi pealkirjalaadi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"/>
              <a:t>Klõpsake juhtslaidi tekstilaadide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istkül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istkül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Klõpsake juhtslaidi pealkirjalaadi redigeerimiseks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istkül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t" dirty="0"/>
              <a:t>Klõpsake juhtslaidi pealkirjalaadi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t"/>
              <a:t>Klõpsake juhtslaidi tekstilaadide redigeerimiseks</a:t>
            </a:r>
          </a:p>
          <a:p>
            <a:pPr lvl="1" rtl="0"/>
            <a:r>
              <a:rPr lang="et"/>
              <a:t>Teine tase</a:t>
            </a:r>
          </a:p>
          <a:p>
            <a:pPr lvl="2" rtl="0"/>
            <a:r>
              <a:rPr lang="et"/>
              <a:t>Kolmas tase</a:t>
            </a:r>
          </a:p>
          <a:p>
            <a:pPr lvl="3" rtl="0"/>
            <a:r>
              <a:rPr lang="et"/>
              <a:t>Neljas tase</a:t>
            </a:r>
          </a:p>
          <a:p>
            <a:pPr lvl="4" rtl="0"/>
            <a:r>
              <a:rPr lang="et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t"/>
              <a:t>Tiitelslaidi paigutus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t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Pildi ja pildiallkirjaga paigutus</a:t>
            </a:r>
          </a:p>
        </p:txBody>
      </p:sp>
      <p:pic>
        <p:nvPicPr>
          <p:cNvPr id="5" name="Pildi kohatäide 4" title="Naine ja väike tüdruk teevad aiatööd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t"/>
              <a:t>Pildiallkiri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Saate lisada 1. slaidi pealkirja</a:t>
            </a:r>
          </a:p>
        </p:txBody>
      </p:sp>
      <p:sp>
        <p:nvSpPr>
          <p:cNvPr id="11" name="Teksti kohatäide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Sisu kohatäide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Sisu kohatäide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Saate lisada 2. slaidi pealkirja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t"/>
              <a:t>Jaotisepäisepaigutus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t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t"/>
              <a:t>Suveteemaline jaotisepäisepaigutus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t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t"/>
              <a:t>Sügiseteemaline jaotisepäisepaigutus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t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t"/>
              <a:t>Talveteemaline jaotisepäisepaigutus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t"/>
              <a:t>Alapealkiri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Pealkiri ja loendiga sisupaigutus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t"/>
              <a:t>Lisage siia oma esimene täpploendi üksus</a:t>
            </a:r>
          </a:p>
          <a:p>
            <a:pPr rtl="0"/>
            <a:r>
              <a:rPr lang="et"/>
              <a:t>Lisage siia oma teine täpploendi üksus</a:t>
            </a:r>
          </a:p>
          <a:p>
            <a:pPr rtl="0"/>
            <a:r>
              <a:rPr lang="et"/>
              <a:t>Lisage siia oma kolmas täpploendi üksus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Pealdise ja diagrammiga sisupaigutus</a:t>
            </a:r>
          </a:p>
        </p:txBody>
      </p:sp>
      <p:graphicFrame>
        <p:nvGraphicFramePr>
          <p:cNvPr id="7" name="Sisu kohatäide 6" title="Kobartulpdiagramm, kus on kuvatud 4 kategooria 3 väärtuseseeria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t"/>
              <a:t>Pealdis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Tabeliga kaks sisupaigutust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t"/>
              <a:t>Esimene täpploendi üksus siia</a:t>
            </a:r>
          </a:p>
          <a:p>
            <a:pPr rtl="0"/>
            <a:r>
              <a:rPr lang="et"/>
              <a:t>Teine täpploendi üksus siia</a:t>
            </a:r>
          </a:p>
          <a:p>
            <a:pPr rtl="0"/>
            <a:r>
              <a:rPr lang="et"/>
              <a:t>Kolmas täpploendi üksus siia</a:t>
            </a:r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Klass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Rühm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Rühm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Klass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Klass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Klass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"/>
              <a:t>Pealdisega sisupaigutus SmartArt-pildiga</a:t>
            </a:r>
          </a:p>
        </p:txBody>
      </p:sp>
      <p:graphicFrame>
        <p:nvGraphicFramePr>
          <p:cNvPr id="4" name="Sisu kohatäide 3" title="Vertikaalne rõhuvärviga loend, kus on kolm üksteise alla paigutatud rühma, mis sisaldavad täpploendeid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 kohatäide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t"/>
              <a:t>Pildiallkiri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astaajad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’i kujundus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’i kujundus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118</Words>
  <Application>Microsoft Office PowerPoint</Application>
  <PresentationFormat>Laiekraan</PresentationFormat>
  <Paragraphs>47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Aastaajad 16:9</vt:lpstr>
      <vt:lpstr>Tiitelslaidi paigutus</vt:lpstr>
      <vt:lpstr>Jaotisepäisepaigutus</vt:lpstr>
      <vt:lpstr>Suveteemaline jaotisepäisepaigutus</vt:lpstr>
      <vt:lpstr>Sügiseteemaline jaotisepäisepaigutus</vt:lpstr>
      <vt:lpstr>Talveteemaline jaotisepäisepaigutus</vt:lpstr>
      <vt:lpstr>Pealkiri ja loendiga sisupaigutus</vt:lpstr>
      <vt:lpstr>Pealdise ja diagrammiga sisupaigutus</vt:lpstr>
      <vt:lpstr>Tabeliga kaks sisupaigutust</vt:lpstr>
      <vt:lpstr>Pealdisega sisupaigutus SmartArt-pildiga</vt:lpstr>
      <vt:lpstr>Pildi ja pildiallkirjaga paigutus</vt:lpstr>
      <vt:lpstr>Saate lisada 1. slaidi pealkirja</vt:lpstr>
      <vt:lpstr>Saate lisada 2. slaidi pealkirja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Tiitelslaidi paigutus</dc:title>
  <cp:lastModifiedBy>admin</cp:lastModifiedBy>
  <cp:revision>1</cp:revision>
  <dcterms:created xsi:type="dcterms:W3CDTF">2012-12-11T16:40:34Z</dcterms:created>
  <dcterms:modified xsi:type="dcterms:W3CDTF">2018-04-25T14:17:04Z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