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9144000" cy="6858000" type="screen4x3"/>
  <p:notesSz cx="6858000" cy="9144000"/>
  <p:defaultTextStyle>
    <a:defPPr>
      <a:defRPr lang="en-US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4235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25" autoAdjust="0"/>
    <p:restoredTop sz="94660"/>
  </p:normalViewPr>
  <p:slideViewPr>
    <p:cSldViewPr showGuides="1">
      <p:cViewPr varScale="1">
        <p:scale>
          <a:sx n="132" d="100"/>
          <a:sy n="132" d="100"/>
        </p:scale>
        <p:origin x="300" y="132"/>
      </p:cViewPr>
      <p:guideLst>
        <p:guide orient="horz" pos="4235"/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174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t-EE" sz="1200"/>
            </a:lvl1pPr>
          </a:lstStyle>
          <a:p>
            <a:endParaRPr lang="et-EE" dirty="0"/>
          </a:p>
        </p:txBody>
      </p:sp>
      <p:sp>
        <p:nvSpPr>
          <p:cNvPr id="3" name="Kuupäeva kohatäid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t-EE" sz="1200"/>
            </a:lvl1pPr>
          </a:lstStyle>
          <a:p>
            <a:fld id="{C69B1E1D-1656-4BF3-B39D-523606D6DB44}" type="datetimeFigureOut">
              <a:rPr lang="et-EE"/>
              <a:t>29.11.2013</a:t>
            </a:fld>
            <a:endParaRPr lang="et-EE" dirty="0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t-EE" sz="1200"/>
            </a:lvl1pPr>
          </a:lstStyle>
          <a:p>
            <a:endParaRPr lang="et-EE" dirty="0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t-EE" sz="1200"/>
            </a:lvl1pPr>
          </a:lstStyle>
          <a:p>
            <a:fld id="{624149B6-8CC3-4B9A-BCBF-5AF8A7649FF2}" type="slidenum">
              <a:rPr lang="et-EE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t-EE" sz="1200"/>
            </a:lvl1pPr>
          </a:lstStyle>
          <a:p>
            <a:endParaRPr lang="et-EE" dirty="0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t-EE" sz="1200"/>
            </a:lvl1pPr>
          </a:lstStyle>
          <a:p>
            <a:fld id="{A85FC044-1321-463A-86E8-35D85A959797}" type="datetimeFigureOut">
              <a:rPr lang="et-EE"/>
              <a:t>29.11.2013</a:t>
            </a:fld>
            <a:endParaRPr lang="et-EE" dirty="0"/>
          </a:p>
        </p:txBody>
      </p:sp>
      <p:sp>
        <p:nvSpPr>
          <p:cNvPr id="4" name="Slaidi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 dirty="0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 dirty="0"/>
              <a:t>Muutke teksti laade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t-EE" sz="1200"/>
            </a:lvl1pPr>
          </a:lstStyle>
          <a:p>
            <a:endParaRPr lang="et-EE" dirty="0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t-EE" sz="1200"/>
            </a:lvl1pPr>
          </a:lstStyle>
          <a:p>
            <a:fld id="{86AA99EE-A2C0-4BE5-BB96-1FDEE1D6095A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6775" rtl="0" eaLnBrk="1" latinLnBrk="0" hangingPunct="1">
      <a:defRPr lang="et-EE" sz="1059" kern="1200">
        <a:solidFill>
          <a:schemeClr val="tx1"/>
        </a:solidFill>
        <a:latin typeface="+mn-lt"/>
        <a:ea typeface="+mn-ea"/>
        <a:cs typeface="+mn-cs"/>
      </a:defRPr>
    </a:lvl1pPr>
    <a:lvl2pPr marL="403388" algn="l" defTabSz="806775" rtl="0" eaLnBrk="1" latinLnBrk="0" hangingPunct="1">
      <a:defRPr lang="et-EE" sz="1059" kern="1200">
        <a:solidFill>
          <a:schemeClr val="tx1"/>
        </a:solidFill>
        <a:latin typeface="+mn-lt"/>
        <a:ea typeface="+mn-ea"/>
        <a:cs typeface="+mn-cs"/>
      </a:defRPr>
    </a:lvl2pPr>
    <a:lvl3pPr marL="806775" algn="l" defTabSz="806775" rtl="0" eaLnBrk="1" latinLnBrk="0" hangingPunct="1">
      <a:defRPr lang="et-EE" sz="1059" kern="1200">
        <a:solidFill>
          <a:schemeClr val="tx1"/>
        </a:solidFill>
        <a:latin typeface="+mn-lt"/>
        <a:ea typeface="+mn-ea"/>
        <a:cs typeface="+mn-cs"/>
      </a:defRPr>
    </a:lvl3pPr>
    <a:lvl4pPr marL="1210163" algn="l" defTabSz="806775" rtl="0" eaLnBrk="1" latinLnBrk="0" hangingPunct="1">
      <a:defRPr lang="et-EE" sz="1059" kern="1200">
        <a:solidFill>
          <a:schemeClr val="tx1"/>
        </a:solidFill>
        <a:latin typeface="+mn-lt"/>
        <a:ea typeface="+mn-ea"/>
        <a:cs typeface="+mn-cs"/>
      </a:defRPr>
    </a:lvl4pPr>
    <a:lvl5pPr marL="1613550" algn="l" defTabSz="806775" rtl="0" eaLnBrk="1" latinLnBrk="0" hangingPunct="1">
      <a:defRPr lang="et-EE" sz="1059" kern="1200">
        <a:solidFill>
          <a:schemeClr val="tx1"/>
        </a:solidFill>
        <a:latin typeface="+mn-lt"/>
        <a:ea typeface="+mn-ea"/>
        <a:cs typeface="+mn-cs"/>
      </a:defRPr>
    </a:lvl5pPr>
    <a:lvl6pPr marL="2016938" algn="l" defTabSz="806775" rtl="0" eaLnBrk="1" latinLnBrk="0" hangingPunct="1">
      <a:defRPr lang="et-EE"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0" hangingPunct="1">
      <a:defRPr lang="et-EE"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0" hangingPunct="1">
      <a:defRPr lang="et-EE"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0" hangingPunct="1">
      <a:defRPr lang="et-EE"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unnis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 kohatäide 7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1" y="1463618"/>
            <a:ext cx="7162800" cy="480942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et-EE" sz="3200" i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et-EE" sz="1637"/>
            </a:lvl2pPr>
            <a:lvl3pPr marL="0" indent="0" algn="ctr" latinLnBrk="0">
              <a:spcBef>
                <a:spcPts val="0"/>
              </a:spcBef>
              <a:buNone/>
              <a:defRPr lang="et-EE" sz="1637"/>
            </a:lvl3pPr>
            <a:lvl4pPr marL="0" indent="0" algn="ctr" latinLnBrk="0">
              <a:spcBef>
                <a:spcPts val="0"/>
              </a:spcBef>
              <a:buNone/>
              <a:defRPr lang="et-EE" sz="1637"/>
            </a:lvl4pPr>
            <a:lvl5pPr marL="0" indent="0" algn="ctr" latinLnBrk="0">
              <a:spcBef>
                <a:spcPts val="0"/>
              </a:spcBef>
              <a:buNone/>
              <a:defRPr lang="et-EE" sz="1637"/>
            </a:lvl5pPr>
          </a:lstStyle>
          <a:p>
            <a:pPr lvl="0"/>
            <a:r>
              <a:rPr lang="et-EE" dirty="0" err="1"/>
              <a:t>Aukiri</a:t>
            </a:r>
            <a:endParaRPr lang="et-EE" dirty="0"/>
          </a:p>
        </p:txBody>
      </p:sp>
      <p:sp>
        <p:nvSpPr>
          <p:cNvPr id="20" name="Teksti kohatäide 7"/>
          <p:cNvSpPr>
            <a:spLocks noGrp="1"/>
          </p:cNvSpPr>
          <p:nvPr>
            <p:ph type="body" sz="quarter" idx="19" hasCustomPrompt="1"/>
          </p:nvPr>
        </p:nvSpPr>
        <p:spPr>
          <a:xfrm>
            <a:off x="990601" y="3869778"/>
            <a:ext cx="7162800" cy="702222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lnSpc>
                <a:spcPct val="110000"/>
              </a:lnSpc>
              <a:spcBef>
                <a:spcPts val="0"/>
              </a:spcBef>
              <a:buNone/>
              <a:defRPr lang="et-EE" sz="150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et-EE" sz="1637"/>
            </a:lvl2pPr>
            <a:lvl3pPr marL="0" indent="0" algn="ctr" latinLnBrk="0">
              <a:spcBef>
                <a:spcPts val="0"/>
              </a:spcBef>
              <a:buNone/>
              <a:defRPr lang="et-EE" sz="1637"/>
            </a:lvl3pPr>
            <a:lvl4pPr marL="0" indent="0" algn="ctr" latinLnBrk="0">
              <a:spcBef>
                <a:spcPts val="0"/>
              </a:spcBef>
              <a:buNone/>
              <a:defRPr lang="et-EE" sz="1637"/>
            </a:lvl4pPr>
            <a:lvl5pPr marL="0" indent="0" algn="ctr" latinLnBrk="0">
              <a:spcBef>
                <a:spcPts val="0"/>
              </a:spcBef>
              <a:buNone/>
              <a:defRPr lang="et-EE" sz="1637"/>
            </a:lvl5pPr>
          </a:lstStyle>
          <a:p>
            <a:pPr lvl="0"/>
            <a:r>
              <a:rPr lang="et-EE" dirty="0"/>
              <a:t>[panuse / </a:t>
            </a:r>
            <a:r>
              <a:rPr lang="et-EE" dirty="0" err="1"/>
              <a:t>aukirja</a:t>
            </a:r>
            <a:r>
              <a:rPr lang="et-EE" dirty="0"/>
              <a:t> andmise põhjuse kirjeldus]</a:t>
            </a:r>
          </a:p>
        </p:txBody>
      </p:sp>
      <p:sp>
        <p:nvSpPr>
          <p:cNvPr id="9" name="Teksti kohatäide 7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1" y="2949678"/>
            <a:ext cx="7162800" cy="739588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et-EE" sz="5400" b="0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et-EE" sz="1637"/>
            </a:lvl2pPr>
            <a:lvl3pPr marL="0" indent="0" algn="ctr" latinLnBrk="0">
              <a:spcBef>
                <a:spcPts val="0"/>
              </a:spcBef>
              <a:buNone/>
              <a:defRPr lang="et-EE" sz="1637"/>
            </a:lvl3pPr>
            <a:lvl4pPr marL="0" indent="0" algn="ctr" latinLnBrk="0">
              <a:spcBef>
                <a:spcPts val="0"/>
              </a:spcBef>
              <a:buNone/>
              <a:defRPr lang="et-EE" sz="1637"/>
            </a:lvl4pPr>
            <a:lvl5pPr marL="0" indent="0" algn="ctr" latinLnBrk="0">
              <a:spcBef>
                <a:spcPts val="0"/>
              </a:spcBef>
              <a:buNone/>
              <a:defRPr lang="et-EE" sz="1637"/>
            </a:lvl5pPr>
          </a:lstStyle>
          <a:p>
            <a:pPr lvl="0"/>
            <a:r>
              <a:rPr lang="et-EE" dirty="0"/>
              <a:t>Saaja nimi</a:t>
            </a:r>
          </a:p>
        </p:txBody>
      </p:sp>
      <p:sp>
        <p:nvSpPr>
          <p:cNvPr id="21" name="Teksti kohatäide 7"/>
          <p:cNvSpPr>
            <a:spLocks noGrp="1"/>
          </p:cNvSpPr>
          <p:nvPr>
            <p:ph type="body" sz="quarter" idx="20" hasCustomPrompt="1"/>
          </p:nvPr>
        </p:nvSpPr>
        <p:spPr>
          <a:xfrm>
            <a:off x="990601" y="2560805"/>
            <a:ext cx="7162800" cy="325881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lnSpc>
                <a:spcPct val="100000"/>
              </a:lnSpc>
              <a:spcBef>
                <a:spcPts val="0"/>
              </a:spcBef>
              <a:buNone/>
              <a:defRPr lang="et-EE" sz="150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et-EE" sz="1637"/>
            </a:lvl2pPr>
            <a:lvl3pPr marL="0" indent="0" algn="ctr" latinLnBrk="0">
              <a:spcBef>
                <a:spcPts val="0"/>
              </a:spcBef>
              <a:buNone/>
              <a:defRPr lang="et-EE" sz="1637"/>
            </a:lvl3pPr>
            <a:lvl4pPr marL="0" indent="0" algn="ctr" latinLnBrk="0">
              <a:spcBef>
                <a:spcPts val="0"/>
              </a:spcBef>
              <a:buNone/>
              <a:defRPr lang="et-EE" sz="1637"/>
            </a:lvl4pPr>
            <a:lvl5pPr marL="0" indent="0" algn="ctr" latinLnBrk="0">
              <a:spcBef>
                <a:spcPts val="0"/>
              </a:spcBef>
              <a:buNone/>
              <a:defRPr lang="et-EE" sz="1637"/>
            </a:lvl5pPr>
          </a:lstStyle>
          <a:p>
            <a:pPr lvl="0"/>
            <a:r>
              <a:rPr lang="et-EE" dirty="0"/>
              <a:t>[Lisage siia tekst, nagu „Sellega tunnustatakse”]</a:t>
            </a:r>
          </a:p>
        </p:txBody>
      </p:sp>
      <p:cxnSp>
        <p:nvCxnSpPr>
          <p:cNvPr id="24" name="Sirgkonnektor 23"/>
          <p:cNvCxnSpPr/>
          <p:nvPr/>
        </p:nvCxnSpPr>
        <p:spPr>
          <a:xfrm>
            <a:off x="1731818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cxnSp>
        <p:nvCxnSpPr>
          <p:cNvPr id="26" name="Sirgkonnektor 25"/>
          <p:cNvCxnSpPr/>
          <p:nvPr/>
        </p:nvCxnSpPr>
        <p:spPr>
          <a:xfrm>
            <a:off x="4726189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sp>
        <p:nvSpPr>
          <p:cNvPr id="18" name="Teksti kohatäide 7"/>
          <p:cNvSpPr>
            <a:spLocks noGrp="1"/>
          </p:cNvSpPr>
          <p:nvPr>
            <p:ph type="body" sz="quarter" idx="17" hasCustomPrompt="1"/>
          </p:nvPr>
        </p:nvSpPr>
        <p:spPr>
          <a:xfrm>
            <a:off x="1463617" y="5217459"/>
            <a:ext cx="2971800" cy="268941"/>
          </a:xfrm>
        </p:spPr>
        <p:txBody>
          <a:bodyPr lIns="91440" tIns="0" rIns="91440" bIns="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et-EE" sz="800" b="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et-EE" sz="1637"/>
            </a:lvl2pPr>
            <a:lvl3pPr marL="0" indent="0" algn="ctr" latinLnBrk="0">
              <a:spcBef>
                <a:spcPts val="0"/>
              </a:spcBef>
              <a:buNone/>
              <a:defRPr lang="et-EE" sz="1637"/>
            </a:lvl3pPr>
            <a:lvl4pPr marL="0" indent="0" algn="ctr" latinLnBrk="0">
              <a:spcBef>
                <a:spcPts val="0"/>
              </a:spcBef>
              <a:buNone/>
              <a:defRPr lang="et-EE" sz="1637"/>
            </a:lvl4pPr>
            <a:lvl5pPr marL="0" indent="0" algn="ctr" latinLnBrk="0">
              <a:spcBef>
                <a:spcPts val="0"/>
              </a:spcBef>
              <a:buNone/>
              <a:defRPr lang="et-EE" sz="1637"/>
            </a:lvl5pPr>
          </a:lstStyle>
          <a:p>
            <a:pPr lvl="0"/>
            <a:r>
              <a:rPr lang="et-EE" dirty="0" err="1"/>
              <a:t>Aukirja</a:t>
            </a:r>
            <a:r>
              <a:rPr lang="et-EE" dirty="0"/>
              <a:t> väljaandja nimi/ametinimetus</a:t>
            </a:r>
          </a:p>
        </p:txBody>
      </p:sp>
      <p:sp>
        <p:nvSpPr>
          <p:cNvPr id="30" name="Teksti kohatäide 7"/>
          <p:cNvSpPr>
            <a:spLocks noGrp="1"/>
          </p:cNvSpPr>
          <p:nvPr>
            <p:ph type="body" sz="quarter" idx="21" hasCustomPrompt="1"/>
          </p:nvPr>
        </p:nvSpPr>
        <p:spPr>
          <a:xfrm>
            <a:off x="4726190" y="5217459"/>
            <a:ext cx="2970010" cy="268941"/>
          </a:xfrm>
        </p:spPr>
        <p:txBody>
          <a:bodyPr lIns="91440" tIns="0" rIns="91440" bIns="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et-EE" sz="800" b="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et-EE" sz="1637"/>
            </a:lvl2pPr>
            <a:lvl3pPr marL="0" indent="0" algn="ctr" latinLnBrk="0">
              <a:spcBef>
                <a:spcPts val="0"/>
              </a:spcBef>
              <a:buNone/>
              <a:defRPr lang="et-EE" sz="1637"/>
            </a:lvl3pPr>
            <a:lvl4pPr marL="0" indent="0" algn="ctr" latinLnBrk="0">
              <a:spcBef>
                <a:spcPts val="0"/>
              </a:spcBef>
              <a:buNone/>
              <a:defRPr lang="et-EE" sz="1637"/>
            </a:lvl4pPr>
            <a:lvl5pPr marL="0" indent="0" algn="ctr" latinLnBrk="0">
              <a:spcBef>
                <a:spcPts val="0"/>
              </a:spcBef>
              <a:buNone/>
              <a:defRPr lang="et-EE" sz="1637"/>
            </a:lvl5pPr>
          </a:lstStyle>
          <a:p>
            <a:pPr lvl="0"/>
            <a:r>
              <a:rPr lang="et-EE" dirty="0"/>
              <a:t>Kuupäev</a:t>
            </a:r>
          </a:p>
        </p:txBody>
      </p:sp>
      <p:cxnSp>
        <p:nvCxnSpPr>
          <p:cNvPr id="4" name="Sirgkonnektor 3"/>
          <p:cNvCxnSpPr/>
          <p:nvPr/>
        </p:nvCxnSpPr>
        <p:spPr>
          <a:xfrm>
            <a:off x="1463617" y="5217459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irgkonnektor 18"/>
          <p:cNvCxnSpPr/>
          <p:nvPr/>
        </p:nvCxnSpPr>
        <p:spPr>
          <a:xfrm>
            <a:off x="4726190" y="5217459"/>
            <a:ext cx="29700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074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lt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411471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 latinLnBrk="0">
              <a:defRPr lang="et-EE"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2BDE6FC-D800-44C9-9F28-4DA3F75C04DF}" type="datetimeFigureOut">
              <a:rPr lang="et-EE"/>
              <a:pPr/>
              <a:t>29.11.2013</a:t>
            </a:fld>
            <a:endParaRPr lang="et-EE" dirty="0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3124200" y="6460454"/>
            <a:ext cx="2895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 latinLnBrk="0">
              <a:defRPr lang="et-EE"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t-EE" dirty="0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6598928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 latinLnBrk="0">
              <a:defRPr lang="et-EE"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D2FA371-C872-4E76-B1E3-5B0775D37C39}" type="slidenum">
              <a:rPr lang="et-EE" smtClean="0"/>
              <a:pPr/>
              <a:t>‹#›</a:t>
            </a:fld>
            <a:endParaRPr lang="et-EE" dirty="0"/>
          </a:p>
        </p:txBody>
      </p:sp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990601" y="990600"/>
            <a:ext cx="7162800" cy="681318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t-EE" dirty="0"/>
              <a:t>Muutke pealkirja laadi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162802" cy="40386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t-EE" dirty="0"/>
              <a:t>Muutke teksti laade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</p:spTree>
    <p:extLst>
      <p:ext uri="{BB962C8B-B14F-4D97-AF65-F5344CB8AC3E}">
        <p14:creationId xmlns:p14="http://schemas.microsoft.com/office/powerpoint/2010/main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txStyles>
    <p:titleStyle>
      <a:lvl1pPr algn="ctr" defTabSz="926250" rtl="0" eaLnBrk="1" latinLnBrk="0" hangingPunct="1">
        <a:spcBef>
          <a:spcPct val="0"/>
        </a:spcBef>
        <a:buNone/>
        <a:defRPr lang="et-EE" sz="2546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49394" indent="-249394" algn="l" defTabSz="926250" rtl="0" eaLnBrk="1" latinLnBrk="0" hangingPunct="1">
        <a:lnSpc>
          <a:spcPct val="90000"/>
        </a:lnSpc>
        <a:spcBef>
          <a:spcPts val="1637"/>
        </a:spcBef>
        <a:buFont typeface="Arial" pitchFamily="34" charset="0"/>
        <a:buChar char="•"/>
        <a:defRPr lang="et-EE" sz="1819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581920" indent="-249394" algn="l" defTabSz="926250" rtl="0" eaLnBrk="1" latinLnBrk="0" hangingPunct="1">
        <a:lnSpc>
          <a:spcPct val="90000"/>
        </a:lnSpc>
        <a:spcBef>
          <a:spcPts val="545"/>
        </a:spcBef>
        <a:buFont typeface="Arial" pitchFamily="34" charset="0"/>
        <a:buChar char="•"/>
        <a:defRPr lang="et-EE" sz="1637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914446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et-EE" sz="1454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163841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et-EE"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413235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et-EE"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662630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et-EE"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12024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et-EE"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161418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et-EE"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410812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et-EE"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26250" rtl="0" eaLnBrk="1" latinLnBrk="0" hangingPunct="1">
        <a:defRPr lang="et-EE"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63125" algn="l" defTabSz="926250" rtl="0" eaLnBrk="1" latinLnBrk="0" hangingPunct="1">
        <a:defRPr lang="et-EE"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926250" algn="l" defTabSz="926250" rtl="0" eaLnBrk="1" latinLnBrk="0" hangingPunct="1">
        <a:defRPr lang="et-EE"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389377" algn="l" defTabSz="926250" rtl="0" eaLnBrk="1" latinLnBrk="0" hangingPunct="1">
        <a:defRPr lang="et-EE" sz="1819" kern="1200">
          <a:solidFill>
            <a:schemeClr val="tx1"/>
          </a:solidFill>
          <a:latin typeface="+mn-lt"/>
          <a:ea typeface="+mn-ea"/>
          <a:cs typeface="+mn-cs"/>
        </a:defRPr>
      </a:lvl4pPr>
      <a:lvl5pPr marL="1852502" algn="l" defTabSz="926250" rtl="0" eaLnBrk="1" latinLnBrk="0" hangingPunct="1">
        <a:defRPr lang="et-EE" sz="1819" kern="1200">
          <a:solidFill>
            <a:schemeClr val="tx1"/>
          </a:solidFill>
          <a:latin typeface="+mn-lt"/>
          <a:ea typeface="+mn-ea"/>
          <a:cs typeface="+mn-cs"/>
        </a:defRPr>
      </a:lvl5pPr>
      <a:lvl6pPr marL="2315627" algn="l" defTabSz="926250" rtl="0" eaLnBrk="1" latinLnBrk="0" hangingPunct="1">
        <a:defRPr lang="et-EE"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2778752" algn="l" defTabSz="926250" rtl="0" eaLnBrk="1" latinLnBrk="0" hangingPunct="1">
        <a:defRPr lang="et-EE"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3241878" algn="l" defTabSz="926250" rtl="0" eaLnBrk="1" latinLnBrk="0" hangingPunct="1">
        <a:defRPr lang="et-EE"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3705003" algn="l" defTabSz="926250" rtl="0" eaLnBrk="1" latinLnBrk="0" hangingPunct="1">
        <a:defRPr lang="et-EE" sz="1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 kohatäide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t-EE" dirty="0"/>
              <a:t>Tunnistus</a:t>
            </a:r>
          </a:p>
        </p:txBody>
      </p:sp>
      <p:sp>
        <p:nvSpPr>
          <p:cNvPr id="18" name="Teksti kohatäide 1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t-EE" dirty="0"/>
              <a:t>silmapaistvate saavutuste eest</a:t>
            </a:r>
          </a:p>
        </p:txBody>
      </p:sp>
      <p:sp>
        <p:nvSpPr>
          <p:cNvPr id="16" name="Teksti kohatäide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t-EE" dirty="0" err="1"/>
              <a:t>Aile</a:t>
            </a:r>
            <a:r>
              <a:rPr lang="et-EE" dirty="0"/>
              <a:t> Mägi</a:t>
            </a:r>
          </a:p>
        </p:txBody>
      </p:sp>
      <p:sp>
        <p:nvSpPr>
          <p:cNvPr id="12" name="Teksti kohatäide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t-EE" dirty="0"/>
              <a:t>Sellega tunnustatakse</a:t>
            </a:r>
          </a:p>
        </p:txBody>
      </p:sp>
      <p:sp>
        <p:nvSpPr>
          <p:cNvPr id="17" name="Teksti kohatäide 1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t-EE" dirty="0"/>
              <a:t>Mari Kuusk, programmi koordinaator</a:t>
            </a:r>
          </a:p>
        </p:txBody>
      </p:sp>
      <p:sp>
        <p:nvSpPr>
          <p:cNvPr id="19" name="Teksti kohatäide 1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t-EE" dirty="0"/>
              <a:t>3. aprill 2012</a:t>
            </a:r>
          </a:p>
        </p:txBody>
      </p:sp>
    </p:spTree>
    <p:extLst>
      <p:ext uri="{BB962C8B-B14F-4D97-AF65-F5344CB8AC3E}">
        <p14:creationId xmlns:p14="http://schemas.microsoft.com/office/powerpoint/2010/main" val="422353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nnistus">
  <a:themeElements>
    <a:clrScheme name="Tunnistus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3256E9-247E-43C2-AA6E-0F255B2935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CFFE1D7-2A5B-4BCB-8C7B-35A947F2CA1C}">
  <ds:schemaRefs>
    <ds:schemaRef ds:uri="http://schemas.microsoft.com/office/infopath/2007/PartnerControls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1E25356-65FA-49E6-BA98-A946DE2E0F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</Words>
  <Application>Microsoft Office PowerPoint</Application>
  <PresentationFormat>Ekraaniseanss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2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</vt:i4>
      </vt:variant>
    </vt:vector>
  </HeadingPairs>
  <TitlesOfParts>
    <vt:vector size="4" baseType="lpstr">
      <vt:lpstr>Arial</vt:lpstr>
      <vt:lpstr>Palatino Linotype</vt:lpstr>
      <vt:lpstr>Tunnistus</vt:lpstr>
      <vt:lpstr>PowerPointi esitlus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2013-07-30T13:27:46Z</dcterms:created>
  <dcterms:modified xsi:type="dcterms:W3CDTF">2013-11-29T07:20:38Z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