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98" autoAdjust="0"/>
    <p:restoredTop sz="89304" autoAdjust="0"/>
  </p:normalViewPr>
  <p:slideViewPr>
    <p:cSldViewPr snapToGrid="0" showGuides="1">
      <p:cViewPr>
        <p:scale>
          <a:sx n="100" d="100"/>
          <a:sy n="100" d="100"/>
        </p:scale>
        <p:origin x="1944" y="-51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D50DE1F-160B-465D-8159-897232C3879C}" type="datetime1">
              <a:rPr lang="et-EE" smtClean="0"/>
              <a:pPr algn="r" rtl="0"/>
              <a:t>17.12.2013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505C6A34-5397-4BB1-9081-64288F63536D}" type="datetime1">
              <a:rPr lang="et-EE" smtClean="0"/>
              <a:pPr/>
              <a:t>17.12.2013</a:t>
            </a:fld>
            <a:endParaRPr lang="et-EE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t-EE" noProof="0" dirty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Esimese näidisvisiitkaardi muutmiseks asendage selle sisu oma sisuga. </a:t>
            </a:r>
          </a:p>
          <a:p>
            <a:pPr rtl="0"/>
            <a:endParaRPr lang="et-EE" baseline="0" noProof="0" dirty="0" smtClean="0"/>
          </a:p>
          <a:p>
            <a:pPr rtl="0"/>
            <a:r>
              <a:rPr lang="et-EE" baseline="0" noProof="0" dirty="0" smtClean="0"/>
              <a:t>Või kui eelistate alustada puhtalt lehelt, klõpsake uue lehe lisamiseks menüü Avaleht nuppu Uus slaid. Nüüd sisestage tühjadesse kohatäidetesse oma tekst.</a:t>
            </a:r>
            <a:endParaRPr lang="et-EE" noProof="0" dirty="0" smtClean="0"/>
          </a:p>
          <a:p>
            <a:pPr rtl="0"/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handatud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ksti kohatäide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131" name="Teksti kohatäide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ametinimetus või huviala.</a:t>
            </a:r>
            <a:endParaRPr lang="et-EE" noProof="0" dirty="0"/>
          </a:p>
        </p:txBody>
      </p:sp>
      <p:sp>
        <p:nvSpPr>
          <p:cNvPr id="132" name="Teksti kohatäide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33" name="Teksti kohatäide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34" name="Teksti kohatäide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Meiliaadress</a:t>
            </a:r>
            <a:endParaRPr lang="et-EE" noProof="0" dirty="0"/>
          </a:p>
        </p:txBody>
      </p:sp>
      <p:sp>
        <p:nvSpPr>
          <p:cNvPr id="135" name="Teksti kohatäide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Twitteri kasutajanimi</a:t>
            </a:r>
            <a:endParaRPr lang="et-EE" noProof="0" dirty="0"/>
          </a:p>
        </p:txBody>
      </p:sp>
      <p:sp>
        <p:nvSpPr>
          <p:cNvPr id="136" name="Teksti kohatäide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Ajaveebi URL</a:t>
            </a:r>
            <a:endParaRPr lang="et-EE" noProof="0" dirty="0"/>
          </a:p>
        </p:txBody>
      </p:sp>
      <p:sp>
        <p:nvSpPr>
          <p:cNvPr id="123" name="Teksti kohatäide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124" name="Teksti kohatäide 2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ametinimetus või huviala.</a:t>
            </a:r>
            <a:endParaRPr lang="et-EE" noProof="0" dirty="0"/>
          </a:p>
        </p:txBody>
      </p:sp>
      <p:sp>
        <p:nvSpPr>
          <p:cNvPr id="125" name="Teksti kohatäide 2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26" name="Teksti kohatäide 2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27" name="Teksti kohatäide 2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Meiliaadress</a:t>
            </a:r>
            <a:endParaRPr lang="et-EE" noProof="0" dirty="0"/>
          </a:p>
        </p:txBody>
      </p:sp>
      <p:sp>
        <p:nvSpPr>
          <p:cNvPr id="128" name="Teksti kohatäide 2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Twitteri kasutajanimi</a:t>
            </a:r>
            <a:endParaRPr lang="et-EE" noProof="0" dirty="0"/>
          </a:p>
        </p:txBody>
      </p:sp>
      <p:sp>
        <p:nvSpPr>
          <p:cNvPr id="129" name="Teksti kohatäide 2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Ajaveebi URL</a:t>
            </a:r>
            <a:endParaRPr lang="et-EE" noProof="0" dirty="0"/>
          </a:p>
        </p:txBody>
      </p:sp>
      <p:sp>
        <p:nvSpPr>
          <p:cNvPr id="111" name="Teksti kohatäide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112" name="Teksti kohatäide 2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ametinimetus või huviala.</a:t>
            </a:r>
            <a:endParaRPr lang="et-EE" noProof="0" dirty="0"/>
          </a:p>
        </p:txBody>
      </p:sp>
      <p:sp>
        <p:nvSpPr>
          <p:cNvPr id="113" name="Teksti kohatäide 2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14" name="Teksti kohatäide 2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15" name="Teksti kohatäide 2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Meiliaadress</a:t>
            </a:r>
            <a:endParaRPr lang="et-EE" noProof="0" dirty="0"/>
          </a:p>
        </p:txBody>
      </p:sp>
      <p:sp>
        <p:nvSpPr>
          <p:cNvPr id="116" name="Teksti kohatäide 2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Twitteri kasutajanimi</a:t>
            </a:r>
            <a:endParaRPr lang="et-EE" noProof="0" dirty="0"/>
          </a:p>
        </p:txBody>
      </p:sp>
      <p:sp>
        <p:nvSpPr>
          <p:cNvPr id="117" name="Teksti kohatäide 2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Ajaveebi URL</a:t>
            </a:r>
            <a:endParaRPr lang="et-EE" noProof="0" dirty="0"/>
          </a:p>
        </p:txBody>
      </p:sp>
      <p:sp>
        <p:nvSpPr>
          <p:cNvPr id="34" name="Teksti kohatäide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36" name="Teksti kohatäide 2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ametinimetus või huviala.</a:t>
            </a:r>
            <a:endParaRPr lang="et-EE" noProof="0" dirty="0"/>
          </a:p>
        </p:txBody>
      </p:sp>
      <p:sp>
        <p:nvSpPr>
          <p:cNvPr id="35" name="Teksti kohatäide 2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07" name="Teksti kohatäide 2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08" name="Teksti kohatäide 2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Meiliaadress</a:t>
            </a:r>
            <a:endParaRPr lang="et-EE" noProof="0" dirty="0"/>
          </a:p>
        </p:txBody>
      </p:sp>
      <p:sp>
        <p:nvSpPr>
          <p:cNvPr id="109" name="Teksti kohatäide 2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Twitteri kasutajanimi</a:t>
            </a:r>
            <a:endParaRPr lang="et-EE" noProof="0" dirty="0"/>
          </a:p>
        </p:txBody>
      </p:sp>
      <p:sp>
        <p:nvSpPr>
          <p:cNvPr id="110" name="Teksti kohatäide 2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Ajaveebi URL</a:t>
            </a:r>
            <a:endParaRPr lang="et-EE" noProof="0" dirty="0"/>
          </a:p>
        </p:txBody>
      </p:sp>
      <p:sp>
        <p:nvSpPr>
          <p:cNvPr id="144" name="Teksti kohatäide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145" name="Teksti kohatäide 2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ametinimetus või huviala.</a:t>
            </a:r>
            <a:endParaRPr lang="et-EE" noProof="0" dirty="0"/>
          </a:p>
        </p:txBody>
      </p:sp>
      <p:sp>
        <p:nvSpPr>
          <p:cNvPr id="146" name="Teksti kohatäide 2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47" name="Teksti kohatäide 2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48" name="Teksti kohatäide 2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Meiliaadress</a:t>
            </a:r>
            <a:endParaRPr lang="et-EE" noProof="0" dirty="0"/>
          </a:p>
        </p:txBody>
      </p:sp>
      <p:sp>
        <p:nvSpPr>
          <p:cNvPr id="149" name="Teksti kohatäide 2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Twitteri kasutajanimi</a:t>
            </a:r>
            <a:endParaRPr lang="et-EE" noProof="0" dirty="0"/>
          </a:p>
        </p:txBody>
      </p:sp>
      <p:sp>
        <p:nvSpPr>
          <p:cNvPr id="150" name="Teksti kohatäide 2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Ajaveebi URL</a:t>
            </a:r>
            <a:endParaRPr lang="et-EE" noProof="0" dirty="0"/>
          </a:p>
        </p:txBody>
      </p:sp>
      <p:sp>
        <p:nvSpPr>
          <p:cNvPr id="137" name="Teksti kohatäide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138" name="Teksti kohatäide 2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ametinimetus või huviala.</a:t>
            </a:r>
            <a:endParaRPr lang="et-EE" noProof="0" dirty="0"/>
          </a:p>
        </p:txBody>
      </p:sp>
      <p:sp>
        <p:nvSpPr>
          <p:cNvPr id="139" name="Teksti kohatäide 2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40" name="Teksti kohatäide 2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41" name="Teksti kohatäide 2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Meiliaadress</a:t>
            </a:r>
            <a:endParaRPr lang="et-EE" noProof="0" dirty="0"/>
          </a:p>
        </p:txBody>
      </p:sp>
      <p:sp>
        <p:nvSpPr>
          <p:cNvPr id="142" name="Teksti kohatäide 2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Twitteri kasutajanimi</a:t>
            </a:r>
            <a:endParaRPr lang="et-EE" noProof="0" dirty="0"/>
          </a:p>
        </p:txBody>
      </p:sp>
      <p:sp>
        <p:nvSpPr>
          <p:cNvPr id="143" name="Teksti kohatäide 2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Ajaveebi URL</a:t>
            </a:r>
            <a:endParaRPr lang="et-EE" noProof="0" dirty="0"/>
          </a:p>
        </p:txBody>
      </p:sp>
      <p:sp>
        <p:nvSpPr>
          <p:cNvPr id="158" name="Teksti kohatäide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159" name="Teksti kohatäide 2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ametinimetus või huviala.</a:t>
            </a:r>
            <a:endParaRPr lang="et-EE" noProof="0" dirty="0"/>
          </a:p>
        </p:txBody>
      </p:sp>
      <p:sp>
        <p:nvSpPr>
          <p:cNvPr id="160" name="Teksti kohatäide 2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61" name="Teksti kohatäide 2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62" name="Teksti kohatäide 2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Meiliaadress</a:t>
            </a:r>
            <a:endParaRPr lang="et-EE" noProof="0" dirty="0"/>
          </a:p>
        </p:txBody>
      </p:sp>
      <p:sp>
        <p:nvSpPr>
          <p:cNvPr id="163" name="Teksti kohatäide 2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Twitteri kasutajanimi</a:t>
            </a:r>
            <a:endParaRPr lang="et-EE" noProof="0" dirty="0"/>
          </a:p>
        </p:txBody>
      </p:sp>
      <p:sp>
        <p:nvSpPr>
          <p:cNvPr id="164" name="Teksti kohatäide 2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Ajaveebi URL</a:t>
            </a:r>
            <a:endParaRPr lang="et-EE" noProof="0" dirty="0"/>
          </a:p>
        </p:txBody>
      </p:sp>
      <p:sp>
        <p:nvSpPr>
          <p:cNvPr id="151" name="Teksti kohatäide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152" name="Teksti kohatäide 2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ametinimetus või huviala.</a:t>
            </a:r>
            <a:endParaRPr lang="et-EE" noProof="0" dirty="0"/>
          </a:p>
        </p:txBody>
      </p:sp>
      <p:sp>
        <p:nvSpPr>
          <p:cNvPr id="153" name="Teksti kohatäide 2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54" name="Teksti kohatäide 2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55" name="Teksti kohatäide 2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Meiliaadress</a:t>
            </a:r>
            <a:endParaRPr lang="et-EE" noProof="0" dirty="0"/>
          </a:p>
        </p:txBody>
      </p:sp>
      <p:sp>
        <p:nvSpPr>
          <p:cNvPr id="156" name="Teksti kohatäide 2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Twitteri kasutajanimi</a:t>
            </a:r>
            <a:endParaRPr lang="et-EE" noProof="0" dirty="0"/>
          </a:p>
        </p:txBody>
      </p:sp>
      <p:sp>
        <p:nvSpPr>
          <p:cNvPr id="157" name="Teksti kohatäide 2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Ajaveebi URL</a:t>
            </a:r>
            <a:endParaRPr lang="et-EE" noProof="0" dirty="0"/>
          </a:p>
        </p:txBody>
      </p:sp>
      <p:sp>
        <p:nvSpPr>
          <p:cNvPr id="172" name="Teksti kohatäide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173" name="Teksti kohatäide 2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ametinimetus või huviala.</a:t>
            </a:r>
            <a:endParaRPr lang="et-EE" noProof="0" dirty="0"/>
          </a:p>
        </p:txBody>
      </p:sp>
      <p:sp>
        <p:nvSpPr>
          <p:cNvPr id="174" name="Teksti kohatäide 2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75" name="Teksti kohatäide 2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76" name="Teksti kohatäide 2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Meiliaadress</a:t>
            </a:r>
            <a:endParaRPr lang="et-EE" noProof="0" dirty="0"/>
          </a:p>
        </p:txBody>
      </p:sp>
      <p:sp>
        <p:nvSpPr>
          <p:cNvPr id="177" name="Teksti kohatäide 2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Twitteri kasutajanimi</a:t>
            </a:r>
            <a:endParaRPr lang="et-EE" noProof="0" dirty="0"/>
          </a:p>
        </p:txBody>
      </p:sp>
      <p:sp>
        <p:nvSpPr>
          <p:cNvPr id="178" name="Teksti kohatäide 2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Ajaveebi URL</a:t>
            </a:r>
            <a:endParaRPr lang="et-EE" noProof="0" dirty="0"/>
          </a:p>
        </p:txBody>
      </p:sp>
      <p:sp>
        <p:nvSpPr>
          <p:cNvPr id="165" name="Teksti kohatäide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166" name="Teksti kohatäide 2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et-EE" noProof="0" dirty="0" smtClean="0"/>
              <a:t>Tippige siia ametinimetus või huviala.</a:t>
            </a:r>
            <a:endParaRPr lang="et-EE" noProof="0" dirty="0"/>
          </a:p>
        </p:txBody>
      </p:sp>
      <p:sp>
        <p:nvSpPr>
          <p:cNvPr id="167" name="Teksti kohatäide 2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68" name="Teksti kohatäide 2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Telefoninumber</a:t>
            </a:r>
            <a:endParaRPr lang="et-EE" noProof="0" dirty="0"/>
          </a:p>
        </p:txBody>
      </p:sp>
      <p:sp>
        <p:nvSpPr>
          <p:cNvPr id="169" name="Teksti kohatäide 2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Meiliaadress</a:t>
            </a:r>
            <a:endParaRPr lang="et-EE" noProof="0" dirty="0"/>
          </a:p>
        </p:txBody>
      </p:sp>
      <p:sp>
        <p:nvSpPr>
          <p:cNvPr id="170" name="Teksti kohatäide 2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Twitteri kasutajanimi</a:t>
            </a:r>
            <a:endParaRPr lang="et-EE" noProof="0" dirty="0"/>
          </a:p>
        </p:txBody>
      </p:sp>
      <p:sp>
        <p:nvSpPr>
          <p:cNvPr id="171" name="Teksti kohatäide 2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et-EE" noProof="0" dirty="0" smtClean="0"/>
              <a:t>Ajaveebi URL</a:t>
            </a:r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visiitkaarditabel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istkülik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Ristkülik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Ristkülik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Ristkülik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Ristkülik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Ristkülik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Ristküli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Ristkülik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Ristkülik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Ristküli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Pealkirja kohatäide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t"/>
              <a:t>Klõpsake juhtslaidi pealkirjalaadi redigeerimiseks</a:t>
            </a:r>
            <a:endParaRPr lang="en-US" dirty="0"/>
          </a:p>
        </p:txBody>
      </p:sp>
      <p:sp>
        <p:nvSpPr>
          <p:cNvPr id="3" name="Teksti kohatäide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"/>
              <a:t>Klõpsake juhtslaidi tekstilaadide redigeerimiseks</a:t>
            </a:r>
          </a:p>
          <a:p>
            <a:pPr lvl="1" rtl="0"/>
            <a:r>
              <a:rPr lang="et"/>
              <a:t>Teine tase</a:t>
            </a:r>
          </a:p>
          <a:p>
            <a:pPr lvl="2" rtl="0"/>
            <a:r>
              <a:rPr lang="et"/>
              <a:t>Kolmas tase</a:t>
            </a:r>
          </a:p>
          <a:p>
            <a:pPr lvl="3" rtl="0"/>
            <a:r>
              <a:rPr lang="et"/>
              <a:t>Neljas tase</a:t>
            </a:r>
          </a:p>
          <a:p>
            <a:pPr lvl="4" rtl="0"/>
            <a:r>
              <a:rPr lang="et"/>
              <a:t>Viies tase</a:t>
            </a:r>
            <a:endParaRPr lang="en-US" dirty="0"/>
          </a:p>
        </p:txBody>
      </p:sp>
      <p:sp>
        <p:nvSpPr>
          <p:cNvPr id="4" name="Kuupäeva kohatäide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31.07.2013</a:t>
            </a:r>
            <a:endParaRPr lang="en-US"/>
          </a:p>
        </p:txBody>
      </p:sp>
      <p:sp>
        <p:nvSpPr>
          <p:cNvPr id="5" name="Jaluse kohatäide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aidinumbri kohatäide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‹#›</a:t>
            </a:r>
            <a:endParaRPr lang="en-US"/>
          </a:p>
        </p:txBody>
      </p:sp>
      <p:grpSp>
        <p:nvGrpSpPr>
          <p:cNvPr id="19" name="Rühm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Pilt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Pilt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Pilt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Pilt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Pilt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Pilt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Pilt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Pilt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Rühm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Pilt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Pilt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Pilt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Pilt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Pilt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Rühm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Pilt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Pilt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Pilt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Pilt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Pilt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Pilt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Pilt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Pilt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Rühm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Pilt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Pilt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Pilt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Pilt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Pilt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Rühm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Pilt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Pilt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Pilt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Pilt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Pilt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Pilt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Pilt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Pilt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Rühm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Pilt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Pilt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Pilt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Pilt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Pilt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Rühm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Pilt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Pilt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Pilt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Pilt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Pilt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Pilt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Pilt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Pilt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Rühm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Pilt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Pilt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Pilt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Pilt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Pilt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Rühm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Pilt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Pilt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Pilt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Pilt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Pilt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Pilt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Pilt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Pilt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Rühm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Pilt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Pilt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Pilt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Pilt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Pilt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Rühm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Pilt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Pilt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Pilt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Pilt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Pilt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Pilt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Pilt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Pilt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Rühm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Pilt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Pilt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Pilt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Pilt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Pilt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Rühm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Pilt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Pilt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Pilt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Pilt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Pilt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Pilt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Pilt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Pilt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Rühm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Pilt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Pilt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Pilt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Pilt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Pilt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Rühm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Pilt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Pilt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Pilt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Pilt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Pilt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Pilt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Pilt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Pilt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Rühm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Pilt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Pilt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Pilt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Pilt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Pilt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Rühm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Pilt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Pilt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Pilt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Pilt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Pilt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Pilt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Pilt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Pilt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Rühm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Pilt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Pilt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Pilt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Pilt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Pilt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Rühm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Pilt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Pilt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Pilt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Pilt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Pilt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Pilt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Pilt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Pilt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Rühm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Pilt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Pilt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Pilt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Pilt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Pilt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ksti kohatäide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et-EE" dirty="0" err="1" smtClean="0"/>
              <a:t>Michiyo</a:t>
            </a:r>
            <a:r>
              <a:rPr lang="et-EE" dirty="0" smtClean="0"/>
              <a:t> </a:t>
            </a:r>
            <a:r>
              <a:rPr lang="et-EE" dirty="0" err="1" smtClean="0"/>
              <a:t>Sato</a:t>
            </a:r>
            <a:endParaRPr lang="et-EE" dirty="0"/>
          </a:p>
        </p:txBody>
      </p:sp>
      <p:sp>
        <p:nvSpPr>
          <p:cNvPr id="150" name="Teksti kohatäide 149"/>
          <p:cNvSpPr>
            <a:spLocks noGrp="1"/>
          </p:cNvSpPr>
          <p:nvPr>
            <p:ph type="body" sz="quarter" idx="89"/>
          </p:nvPr>
        </p:nvSpPr>
        <p:spPr/>
        <p:txBody>
          <a:bodyPr rtlCol="0">
            <a:normAutofit fontScale="70000" lnSpcReduction="20000"/>
          </a:bodyPr>
          <a:lstStyle/>
          <a:p>
            <a:pPr rtl="0"/>
            <a:r>
              <a:rPr lang="et-EE" dirty="0" smtClean="0"/>
              <a:t>Lõikealbumite </a:t>
            </a:r>
            <a:r>
              <a:rPr lang="et-EE" dirty="0" err="1" smtClean="0"/>
              <a:t>meisterdaja</a:t>
            </a:r>
            <a:r>
              <a:rPr lang="et-EE" dirty="0" smtClean="0"/>
              <a:t> ja muu käsitöö kirglik huviline</a:t>
            </a:r>
            <a:endParaRPr lang="et-EE" dirty="0"/>
          </a:p>
        </p:txBody>
      </p:sp>
      <p:sp>
        <p:nvSpPr>
          <p:cNvPr id="151" name="Teksti kohatäide 15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r>
              <a:rPr lang="et-EE" dirty="0" smtClean="0"/>
              <a:t>360 555 0150 (mobiiltelefon)</a:t>
            </a:r>
            <a:endParaRPr lang="et-EE" dirty="0"/>
          </a:p>
        </p:txBody>
      </p:sp>
      <p:sp>
        <p:nvSpPr>
          <p:cNvPr id="152" name="Teksti kohatäide 151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et-EE" dirty="0" smtClean="0"/>
              <a:t>360 555 0151 (kodutelefon)</a:t>
            </a:r>
            <a:endParaRPr lang="et-EE" dirty="0"/>
          </a:p>
        </p:txBody>
      </p:sp>
      <p:sp>
        <p:nvSpPr>
          <p:cNvPr id="153" name="Teksti kohatäide 15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et-EE" dirty="0" smtClean="0"/>
              <a:t>msato@example.com</a:t>
            </a:r>
            <a:endParaRPr lang="et-EE" dirty="0"/>
          </a:p>
        </p:txBody>
      </p:sp>
      <p:sp>
        <p:nvSpPr>
          <p:cNvPr id="154" name="Teksti kohatäide 15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et-EE" dirty="0" smtClean="0"/>
              <a:t>@</a:t>
            </a:r>
            <a:r>
              <a:rPr lang="et-EE" dirty="0" err="1" smtClean="0"/>
              <a:t>msatoexamplecom</a:t>
            </a:r>
            <a:endParaRPr lang="et-EE" dirty="0"/>
          </a:p>
        </p:txBody>
      </p:sp>
      <p:sp>
        <p:nvSpPr>
          <p:cNvPr id="155" name="Teksti kohatäide 15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r>
              <a:rPr lang="et-EE" dirty="0" smtClean="0"/>
              <a:t>www.example.com/msato/blog</a:t>
            </a:r>
            <a:endParaRPr lang="et-EE" dirty="0"/>
          </a:p>
        </p:txBody>
      </p:sp>
      <p:sp>
        <p:nvSpPr>
          <p:cNvPr id="325" name="Teksti kohatäide 324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26" name="Teksti kohatäide 325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27" name="Teksti kohatäide 326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28" name="Teksti kohatäide 327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29" name="Teksti kohatäide 328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30" name="Teksti kohatäide 329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31" name="Teksti kohatäide 330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18" name="Teksti kohatäide 317"/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19" name="Teksti kohatäide 318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20" name="Teksti kohatäide 319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21" name="Teksti kohatäide 320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22" name="Teksti kohatäide 321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23" name="Teksti kohatäide 322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24" name="Teksti kohatäide 323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11" name="Teksti kohatäide 3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13" name="Teksti kohatäide 3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12" name="Teksti kohatäide 3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14" name="Teksti kohatäide 313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15" name="Teksti kohatäide 314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16" name="Teksti kohatäide 31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17" name="Teksti kohatäide 316"/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39" name="Teksti kohatäide 338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40" name="Teksti kohatäide 339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41" name="Teksti kohatäide 340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42" name="Teksti kohatäide 341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43" name="Teksti kohatäide 342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44" name="Teksti kohatäide 343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45" name="Teksti kohatäide 344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32" name="Teksti kohatäide 331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33" name="Teksti kohatäide 332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34" name="Teksti kohatäide 333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35" name="Teksti kohatäide 334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36" name="Teksti kohatäide 335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37" name="Teksti kohatäide 336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38" name="Teksti kohatäide 337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53" name="Teksti kohatäide 352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54" name="Teksti kohatäide 353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55" name="Teksti kohatäide 354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56" name="Teksti kohatäide 355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57" name="Teksti kohatäide 35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58" name="Teksti kohatäide 35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59" name="Teksti kohatäide 35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46" name="Teksti kohatäide 345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47" name="Teksti kohatäide 346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48" name="Teksti kohatäide 347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49" name="Teksti kohatäide 348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50" name="Teksti kohatäide 349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51" name="Teksti kohatäide 350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52" name="Teksti kohatäide 351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67" name="Teksti kohatäide 366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68" name="Teksti kohatäide 367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69" name="Teksti kohatäide 368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70" name="Teksti kohatäide 369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71" name="Teksti kohatäide 370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72" name="Teksti kohatäide 371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73" name="Teksti kohatäide 372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60" name="Teksti kohatäide 35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61" name="Teksti kohatäide 36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62" name="Teksti kohatäide 36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63" name="Teksti kohatäide 362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64" name="Teksti kohatäide 363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65" name="Teksti kohatäide 364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66" name="Teksti kohatäide 365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patriinudega visiitkaardid (vasakjoondusega tekst)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Office PowerPoint</Application>
  <PresentationFormat>Kohandatud</PresentationFormat>
  <Paragraphs>11</Paragraphs>
  <Slides>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Lepatriinudega visiitkaardid (vasakjoondusega tekst)</vt:lpstr>
      <vt:lpstr>PowerPointi esitlus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2013-07-31T14:25:52Z</dcterms:created>
  <dcterms:modified xsi:type="dcterms:W3CDTF">2013-12-17T08:33:35Z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