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 rtl="0"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29" autoAdjust="0"/>
    <p:restoredTop sz="95578" autoAdjust="0"/>
  </p:normalViewPr>
  <p:slideViewPr>
    <p:cSldViewPr>
      <p:cViewPr varScale="1">
        <p:scale>
          <a:sx n="99" d="100"/>
          <a:sy n="99" d="100"/>
        </p:scale>
        <p:origin x="102" y="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i_t__leh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Sari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Kategooria 1</c:v>
                </c:pt>
                <c:pt idx="1">
                  <c:v>Kategooria 2</c:v>
                </c:pt>
                <c:pt idx="2">
                  <c:v>Kategooria 3</c:v>
                </c:pt>
                <c:pt idx="3">
                  <c:v>Kategooria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Sari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Kategooria 1</c:v>
                </c:pt>
                <c:pt idx="1">
                  <c:v>Kategooria 2</c:v>
                </c:pt>
                <c:pt idx="2">
                  <c:v>Kategooria 3</c:v>
                </c:pt>
                <c:pt idx="3">
                  <c:v>Kategooria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Sari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Kategooria 1</c:v>
                </c:pt>
                <c:pt idx="1">
                  <c:v>Kategooria 2</c:v>
                </c:pt>
                <c:pt idx="2">
                  <c:v>Kategooria 3</c:v>
                </c:pt>
                <c:pt idx="3">
                  <c:v>Kategooria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90968336"/>
        <c:axId val="1690966704"/>
      </c:barChart>
      <c:catAx>
        <c:axId val="16909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690966704"/>
        <c:crosses val="autoZero"/>
        <c:auto val="1"/>
        <c:lblAlgn val="ctr"/>
        <c:lblOffset val="100"/>
        <c:noMultiLvlLbl val="0"/>
      </c:catAx>
      <c:valAx>
        <c:axId val="169096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09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73636D1-939E-4321-B238-265C7D2DE61E}" type="datetime1">
              <a:rPr lang="et-EE" smtClean="0"/>
              <a:pPr algn="r" rtl="0"/>
              <a:t>18.12.2013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et-EE" dirty="0" smtClean="0"/>
              <a:t>‹#›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t-EE" noProof="0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F75CBF4-5D34-4579-A5B4-6DFEFB420CA0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4" name="Slaidi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t-EE" noProof="0" dirty="0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t-EE" noProof="0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et-EE" dirty="0" smtClean="0"/>
              <a:t>‹#›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8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t" dirty="0"/>
              <a:t>Selle pildi asendamiseks valige ja kustutage pilt. Seejärel klõpsake ikooni Lisa pilt ning pange oma pilt asemele.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0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4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2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5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4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6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9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ealkirja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t-EE" noProof="0" dirty="0" smtClean="0"/>
              <a:t>Klõpsake laadi muutmiseks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ealkiri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D32F19-EA33-44C9-8021-AC62B3C11DC4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t-EE" noProof="0" dirty="0" smtClean="0"/>
              <a:t>‹#›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pealkiri ja 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pealkiri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377117-DE03-4BA8-8BE0-BCDB83E5BDDB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t-EE" noProof="0" dirty="0" smtClean="0"/>
              <a:t>‹#›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15FEE1-09AC-4781-A3D9-3E107BAAC74C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t-EE" noProof="0" dirty="0" smtClean="0"/>
              <a:t>‹#›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 algn="l" rtl="0">
              <a:defRPr sz="4800"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t-EE" noProof="0" dirty="0" smtClean="0"/>
              <a:t>Muutke teksti laade</a:t>
            </a:r>
            <a:endParaRPr lang="et-EE" noProof="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855D75-8DF2-4215-A347-11728D046673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t-EE" noProof="0" dirty="0" smtClean="0"/>
              <a:t>‹#›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0E549B-748C-4412-A9E9-76A93F7B2BBB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noProof="0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t-EE" noProof="0" dirty="0" smtClean="0"/>
              <a:t>‹#›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t-EE" noProof="0" dirty="0" smtClean="0"/>
              <a:t>Muutke teksti laade</a:t>
            </a:r>
            <a:endParaRPr lang="et-EE" noProof="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t-EE" noProof="0" dirty="0" smtClean="0"/>
              <a:t>Muutke teksti laade</a:t>
            </a:r>
            <a:endParaRPr lang="et-EE" noProof="0" dirty="0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B00E04-98DF-4984-9758-70128C3CC35D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noProof="0" dirty="0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t-EE" noProof="0" dirty="0" smtClean="0"/>
              <a:t>‹#›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B2B5C2-5933-42D0-976B-93F1CCDEBCCF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noProof="0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t-EE" noProof="0" dirty="0" smtClean="0"/>
              <a:t>‹#›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6C2D1F-1AEA-4E70-B35C-31C2C3E41DC2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t-EE" noProof="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et-EE" noProof="0" dirty="0" smtClean="0"/>
              <a:t>‹#›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t-EE" noProof="0" dirty="0" smtClean="0"/>
              <a:t>Muutke teksti laade</a:t>
            </a:r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t-EE" noProof="0" dirty="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t-EE" noProof="0" dirty="0" smtClean="0"/>
              <a:t>Muutke teksti laade</a:t>
            </a:r>
            <a:endParaRPr lang="et-EE" noProof="0" dirty="0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et-EE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t-EE" noProof="0" dirty="0" smtClean="0"/>
              <a:t>Muutke pealkirja laadi</a:t>
            </a:r>
            <a:endParaRPr lang="et-EE" noProof="0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t-EE" noProof="0" dirty="0" smtClean="0"/>
              <a:t>Muutke teksti laade</a:t>
            </a:r>
          </a:p>
          <a:p>
            <a:pPr lvl="1" rtl="0"/>
            <a:r>
              <a:rPr lang="et-EE" noProof="0" dirty="0" smtClean="0"/>
              <a:t>Teine tase</a:t>
            </a:r>
          </a:p>
          <a:p>
            <a:pPr lvl="2" rtl="0"/>
            <a:r>
              <a:rPr lang="et-EE" noProof="0" dirty="0" smtClean="0"/>
              <a:t>Kolmas tase</a:t>
            </a:r>
          </a:p>
          <a:p>
            <a:pPr lvl="3" rtl="0"/>
            <a:r>
              <a:rPr lang="et-EE" noProof="0" dirty="0" smtClean="0"/>
              <a:t>Neljas tase</a:t>
            </a:r>
          </a:p>
          <a:p>
            <a:pPr lvl="4" rtl="0"/>
            <a:r>
              <a:rPr lang="et-EE" noProof="0" dirty="0" smtClean="0"/>
              <a:t>Viies tase</a:t>
            </a:r>
            <a:endParaRPr lang="et-EE" noProof="0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D89E-79DD-47A4-BB80-278298950B77}" type="datetime1">
              <a:rPr lang="et-EE" smtClean="0"/>
              <a:pPr/>
              <a:t>18.12.2013</a:t>
            </a:fld>
            <a:endParaRPr lang="et-EE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t-EE" noProof="0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‹#›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t-EE" dirty="0" smtClean="0"/>
              <a:t>Pealkirjapaigutus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t-EE" dirty="0" smtClean="0"/>
              <a:t>Alapealkiri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t-EE" dirty="0"/>
              <a:t>Pildi ja pildiallkirjaga paigutus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et-EE" dirty="0"/>
              <a:t>Pildiallkiri</a:t>
            </a:r>
            <a:endParaRPr lang="et-EE" dirty="0"/>
          </a:p>
        </p:txBody>
      </p:sp>
      <p:pic>
        <p:nvPicPr>
          <p:cNvPr id="5" name="Pildi kohatäide 4" descr="Ülestõstetud kätega korvpallurid" title="Näidispilt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-EE" dirty="0" smtClean="0"/>
              <a:t>Pealkiri ja loendiga </a:t>
            </a:r>
            <a:r>
              <a:rPr lang="et-EE" dirty="0" smtClean="0"/>
              <a:t>sisupaigutus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t-EE" dirty="0" smtClean="0"/>
              <a:t>Lisage esimene täpploendipunkt siia</a:t>
            </a:r>
          </a:p>
          <a:p>
            <a:pPr rtl="0"/>
            <a:r>
              <a:rPr lang="et-EE" dirty="0" smtClean="0"/>
              <a:t>Lisage teine täpploendipunkt siia</a:t>
            </a:r>
          </a:p>
          <a:p>
            <a:pPr rtl="0"/>
            <a:r>
              <a:rPr lang="et-EE" dirty="0" smtClean="0"/>
              <a:t>Lisage kolmas täpploendipunkt siia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t-EE" dirty="0"/>
              <a:t>Pealdisega sisupaigutus</a:t>
            </a:r>
            <a:endParaRPr lang="et-EE" dirty="0"/>
          </a:p>
        </p:txBody>
      </p:sp>
      <p:graphicFrame>
        <p:nvGraphicFramePr>
          <p:cNvPr id="10" name="Sisu kohatäide 9" descr="Kobartulpdiagramm" title="Diagram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481889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t-EE" dirty="0" smtClean="0"/>
              <a:t>Pealdis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t-EE" dirty="0" smtClean="0"/>
              <a:t>Tabeliga kaks </a:t>
            </a:r>
            <a:r>
              <a:rPr lang="et-EE" dirty="0" smtClean="0"/>
              <a:t>sisupaigutust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t-EE" dirty="0" smtClean="0"/>
              <a:t>Esimene täpploendipunkt siia</a:t>
            </a:r>
          </a:p>
          <a:p>
            <a:pPr rtl="0"/>
            <a:r>
              <a:rPr lang="et-EE" dirty="0" smtClean="0"/>
              <a:t>Teine täpploendipunkt siia</a:t>
            </a:r>
          </a:p>
          <a:p>
            <a:pPr rtl="0"/>
            <a:r>
              <a:rPr lang="et-EE" dirty="0" smtClean="0"/>
              <a:t>Kolmas täpploendipunkt siia</a:t>
            </a:r>
            <a:endParaRPr lang="et-EE" dirty="0"/>
          </a:p>
        </p:txBody>
      </p:sp>
      <p:graphicFrame>
        <p:nvGraphicFramePr>
          <p:cNvPr id="5" name="Sisu kohatäide 4" descr="Kolme veeru ja nelja reaga näidistabel" title="Tabel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2824982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 rtl="0"/>
                      <a:endParaRPr lang="et-E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Rühm 1</a:t>
                      </a:r>
                      <a:endParaRPr lang="et-E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Rühm 2</a:t>
                      </a:r>
                      <a:endParaRPr lang="et-EE" noProof="0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Klass 1</a:t>
                      </a:r>
                      <a:endParaRPr lang="et-E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82</a:t>
                      </a:r>
                      <a:endParaRPr lang="et-E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95</a:t>
                      </a:r>
                      <a:endParaRPr lang="et-EE" noProof="0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Klass 2</a:t>
                      </a:r>
                      <a:endParaRPr lang="et-E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76</a:t>
                      </a:r>
                      <a:endParaRPr lang="et-E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88</a:t>
                      </a:r>
                      <a:endParaRPr lang="et-EE" noProof="0" dirty="0"/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Klass 3</a:t>
                      </a:r>
                      <a:endParaRPr lang="et-E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84</a:t>
                      </a:r>
                      <a:endParaRPr lang="et-EE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t-EE" noProof="0" dirty="0" smtClean="0"/>
                        <a:t>90</a:t>
                      </a:r>
                      <a:endParaRPr lang="et-EE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9311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787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vp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</Words>
  <Application>Microsoft Office PowerPoint</Application>
  <PresentationFormat>Laiekraan</PresentationFormat>
  <Paragraphs>35</Paragraphs>
  <Slides>9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3" baseType="lpstr">
      <vt:lpstr>Arial</vt:lpstr>
      <vt:lpstr>Franklin Gothic Medium</vt:lpstr>
      <vt:lpstr>Impact</vt:lpstr>
      <vt:lpstr>Korvpall 16x9</vt:lpstr>
      <vt:lpstr>Pealkirjapaigutus</vt:lpstr>
      <vt:lpstr>Pildi ja pildiallkirjaga paigutus</vt:lpstr>
      <vt:lpstr>Pealkiri ja loendiga sisupaigutus</vt:lpstr>
      <vt:lpstr>Pealdisega sisupaigutus</vt:lpstr>
      <vt:lpstr>Tabeliga kaks sisupaigutust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2013-07-31T01:42:28Z</dcterms:created>
  <dcterms:modified xsi:type="dcterms:W3CDTF">2013-12-18T15:35:59Z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