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21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et-EE" noProof="0" dirty="0" smtClean="0"/>
            <a:t>Esimene koolipäev</a:t>
          </a:r>
          <a:endParaRPr lang="et-EE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t-EE" noProof="0" dirty="0" smtClean="0"/>
            <a:t>1. september</a:t>
          </a:r>
          <a:endParaRPr lang="et-EE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t-EE" noProof="0" dirty="0" smtClean="0"/>
            <a:t>Kontrolltöö nr 1</a:t>
          </a:r>
          <a:endParaRPr lang="et-EE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et-EE" noProof="0" dirty="0" smtClean="0"/>
            <a:t>9. oktoober</a:t>
          </a:r>
          <a:endParaRPr lang="et-EE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t-EE" noProof="0" dirty="0" smtClean="0"/>
            <a:t>Referaadi tähtaeg</a:t>
          </a:r>
          <a:endParaRPr lang="et-EE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t-EE" noProof="0" dirty="0" smtClean="0"/>
            <a:t>10. jaanuar</a:t>
          </a:r>
          <a:endParaRPr lang="et-EE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et-EE" noProof="0" dirty="0" smtClean="0"/>
            <a:t>Kontrolltöö nr 2</a:t>
          </a:r>
          <a:endParaRPr lang="et-EE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et-EE" noProof="0" dirty="0" smtClean="0"/>
            <a:t>18. märts</a:t>
          </a:r>
          <a:endParaRPr lang="et-EE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t-EE" noProof="0" dirty="0" smtClean="0"/>
            <a:t>Projekti lõpptähtaeg</a:t>
          </a:r>
          <a:endParaRPr lang="et-EE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t-EE" noProof="0" dirty="0" smtClean="0"/>
            <a:t>26. mai</a:t>
          </a:r>
          <a:endParaRPr lang="et-EE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noProof="0" dirty="0" smtClean="0"/>
            <a:t>Esimene koolipäev</a:t>
          </a:r>
          <a:endParaRPr lang="et-EE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noProof="0" dirty="0" smtClean="0"/>
            <a:t>1. september</a:t>
          </a:r>
          <a:endParaRPr lang="et-EE" sz="1600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noProof="0" dirty="0" smtClean="0"/>
            <a:t>Kontrolltöö nr 1</a:t>
          </a:r>
          <a:endParaRPr lang="et-EE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noProof="0" dirty="0" smtClean="0"/>
            <a:t>9. oktoober</a:t>
          </a:r>
          <a:endParaRPr lang="et-EE" sz="16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noProof="0" dirty="0" smtClean="0"/>
            <a:t>Referaadi tähtaeg</a:t>
          </a:r>
          <a:endParaRPr lang="et-EE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noProof="0" dirty="0" smtClean="0"/>
            <a:t>10. jaanuar</a:t>
          </a:r>
          <a:endParaRPr lang="et-EE" sz="16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noProof="0" dirty="0" smtClean="0"/>
            <a:t>Kontrolltöö nr 2</a:t>
          </a:r>
          <a:endParaRPr lang="et-EE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noProof="0" dirty="0" smtClean="0"/>
            <a:t>18. märts</a:t>
          </a:r>
          <a:endParaRPr lang="et-EE" sz="16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noProof="0" dirty="0" smtClean="0"/>
            <a:t>Projekti lõpptähtaeg</a:t>
          </a:r>
          <a:endParaRPr lang="et-EE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600" kern="1200" noProof="0" dirty="0" smtClean="0"/>
            <a:t>26. mai</a:t>
          </a:r>
          <a:endParaRPr lang="et-EE" sz="16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AA543C5-3D5C-4572-A513-CF9E51471C0D}" type="datetime1">
              <a:rPr lang="et-EE" smtClean="0"/>
              <a:pPr algn="r" rtl="0"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et-EE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132A54B-6075-4DBB-8759-7DA60E982CEA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ealkirja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et-EE" noProof="0" dirty="0" smtClean="0"/>
              <a:t>Klõpsake laadi muutmiseks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5A23FA-1EA5-4BEF-80A0-3481D5A2EF2E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2C6C51-BAFC-47A4-B48B-7A91A1257589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pealkiri ja -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pealkiri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81C8CC0-A156-456F-A268-6E94556934EC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DE678F7-5622-43AD-B01C-C7B5EC6B7C54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D53FCC-997B-49CB-BDE8-61A3A02239F1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BEA86BD-8E76-4B42-ACD6-17835CD5AF98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443EBD7-42B5-4A04-B34A-CA2B818066D5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  <p:sp>
        <p:nvSpPr>
          <p:cNvPr id="10" name="Pealkiri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8DC96D-EFCC-43B1-8039-9B9AF8AF22F3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7F3AF30-6C7D-4DBC-92DF-D55C5294BA16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5963F34-DA14-47C1-B7FA-07709B18ECE5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t-EE" noProof="0" dirty="0" smtClean="0"/>
              <a:t>Pildi lisamiseks klõpsake ikooni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A4862B-3939-47B0-AF47-674838D08BA1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6FCD26-29D3-446D-9D0F-D19E4EBB69EB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t-EE" dirty="0"/>
              <a:t>Lihtsa ajaskaalaga </a:t>
            </a:r>
            <a:r>
              <a:rPr lang="et-EE" dirty="0" err="1"/>
              <a:t>SmartArt</a:t>
            </a:r>
            <a:r>
              <a:rPr lang="et-EE" dirty="0"/>
              <a:t>-pilt</a:t>
            </a:r>
          </a:p>
        </p:txBody>
      </p:sp>
      <p:graphicFrame>
        <p:nvGraphicFramePr>
          <p:cNvPr id="5" name="Diagramm 4" descr="Tavaline ajaskaaladiagramm" title="SmartArt-pilt"/>
          <p:cNvGraphicFramePr/>
          <p:nvPr>
            <p:extLst>
              <p:ext uri="{D42A27DB-BD31-4B8C-83A1-F6EECF244321}">
                <p14:modId xmlns:p14="http://schemas.microsoft.com/office/powerpoint/2010/main" val="3040543821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jaskaaladiagramm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Laiekraan</PresentationFormat>
  <Paragraphs>12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4" baseType="lpstr">
      <vt:lpstr>Arial</vt:lpstr>
      <vt:lpstr>Georgia</vt:lpstr>
      <vt:lpstr>Ajaskaaladiagramm 01 16x9</vt:lpstr>
      <vt:lpstr>Lihtsa ajaskaalaga SmartArt-pilt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2013-06-24T21:24:20Z</dcterms:created>
  <dcterms:modified xsi:type="dcterms:W3CDTF">2013-12-18T14:50:44Z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