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289" autoAdjust="0"/>
  </p:normalViewPr>
  <p:slideViewPr>
    <p:cSldViewPr snapToGrid="0">
      <p:cViewPr varScale="1">
        <p:scale>
          <a:sx n="86" d="100"/>
          <a:sy n="86" d="100"/>
        </p:scale>
        <p:origin x="18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t-EE" sz="1200"/>
            </a:lvl1pPr>
          </a:lstStyle>
          <a:p>
            <a:fld id="{D01C1E23-DEED-4881-9649-D4762C05BFCF}" type="datetimeFigureOut">
              <a:rPr lang="et-EE" smtClean="0"/>
              <a:t>18.12.2013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t-EE" sz="1200"/>
            </a:lvl1pPr>
          </a:lstStyle>
          <a:p>
            <a:fld id="{51C54FC3-7019-4130-999F-2934A1BA0844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t-EE" sz="1200"/>
            </a:lvl1pPr>
          </a:lstStyle>
          <a:p>
            <a:fld id="{26F8C37A-3116-4396-BF80-C7455E378427}" type="datetimeFigureOut">
              <a:rPr lang="et-EE"/>
              <a:t>18.12.2013</a:t>
            </a:fld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t-EE" sz="1200"/>
            </a:lvl1pPr>
          </a:lstStyle>
          <a:p>
            <a:fld id="{FB1DC21C-4BBA-449A-9AC6-2347AA4403EC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et-EE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Kutse muutmiseks asendage näidissisu oma tekstiga.</a:t>
            </a:r>
            <a:r>
              <a:rPr lang="et-EE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Kui eelistate alustada puhtalt lehelt, klõpsake uue kutsete lehe sisestamiseks menüü Avaleht nuppu Uus slaid. Seejärel sisestage oma tekst ja pildid tühjadesse kohatäidetesse.</a:t>
            </a:r>
            <a:endParaRPr lang="et-EE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kut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istkülik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sp>
        <p:nvSpPr>
          <p:cNvPr id="43" name="Ristkülik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pic>
        <p:nvPicPr>
          <p:cNvPr id="2" name="KUSTUTA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Teksti kohatäide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t-EE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Nimi</a:t>
            </a:r>
          </a:p>
        </p:txBody>
      </p:sp>
      <p:sp>
        <p:nvSpPr>
          <p:cNvPr id="4" name="Pildi kohatäide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t-EE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t-EE" dirty="0"/>
          </a:p>
        </p:txBody>
      </p:sp>
      <p:sp>
        <p:nvSpPr>
          <p:cNvPr id="20" name="Pildi kohatäide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t-EE" sz="1800">
                <a:solidFill>
                  <a:schemeClr val="bg1"/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22" name="Teksti kohatäide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t-EE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sõnum</a:t>
            </a:r>
          </a:p>
        </p:txBody>
      </p:sp>
      <p:sp>
        <p:nvSpPr>
          <p:cNvPr id="23" name="Teksti kohatäid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t-EE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Sõnum</a:t>
            </a:r>
          </a:p>
        </p:txBody>
      </p:sp>
      <p:sp>
        <p:nvSpPr>
          <p:cNvPr id="24" name="Teksti kohatäide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et-EE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üksikasjad</a:t>
            </a:r>
          </a:p>
        </p:txBody>
      </p:sp>
      <p:sp>
        <p:nvSpPr>
          <p:cNvPr id="25" name="Teksti kohatäide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t-EE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Nimi</a:t>
            </a:r>
          </a:p>
        </p:txBody>
      </p:sp>
      <p:sp>
        <p:nvSpPr>
          <p:cNvPr id="26" name="Pildi kohatäide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t-EE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t-EE" dirty="0"/>
          </a:p>
        </p:txBody>
      </p:sp>
      <p:sp>
        <p:nvSpPr>
          <p:cNvPr id="27" name="Pildi kohatäide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t-EE" sz="1800">
                <a:solidFill>
                  <a:schemeClr val="bg1"/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28" name="Teksti kohatäide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t-EE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sõnum</a:t>
            </a:r>
          </a:p>
        </p:txBody>
      </p:sp>
      <p:sp>
        <p:nvSpPr>
          <p:cNvPr id="29" name="Teksti kohatäid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t-EE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Sõnum</a:t>
            </a:r>
          </a:p>
        </p:txBody>
      </p:sp>
      <p:sp>
        <p:nvSpPr>
          <p:cNvPr id="30" name="Teksti kohatäide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et-EE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üksikasjad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t-E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et-EE"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t-E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t-E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t-EE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t-EE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i kohatäide 25"/>
          <p:cNvSpPr>
            <a:spLocks noGrp="1"/>
          </p:cNvSpPr>
          <p:nvPr>
            <p:ph type="body" sz="quarter" idx="12"/>
          </p:nvPr>
        </p:nvSpPr>
        <p:spPr>
          <a:xfrm>
            <a:off x="1143000" y="1329257"/>
            <a:ext cx="2011680" cy="481538"/>
          </a:xfrm>
        </p:spPr>
        <p:txBody>
          <a:bodyPr/>
          <a:lstStyle/>
          <a:p>
            <a:r>
              <a:rPr lang="et-EE" dirty="0"/>
              <a:t>Marten</a:t>
            </a:r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16"/>
          </p:nvPr>
        </p:nvSpPr>
        <p:spPr>
          <a:xfrm>
            <a:off x="1143000" y="1649501"/>
            <a:ext cx="2011680" cy="481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saab </a:t>
            </a:r>
            <a:r>
              <a:rPr lang="et-EE" dirty="0" smtClean="0"/>
              <a:t>18-aastaseks</a:t>
            </a:r>
            <a:r>
              <a:rPr lang="et-EE" dirty="0"/>
              <a:t>!</a:t>
            </a:r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17"/>
          </p:nvPr>
        </p:nvSpPr>
        <p:spPr>
          <a:xfrm>
            <a:off x="3246120" y="3453892"/>
            <a:ext cx="3383280" cy="649890"/>
          </a:xfrm>
        </p:spPr>
        <p:txBody>
          <a:bodyPr/>
          <a:lstStyle/>
          <a:p>
            <a:r>
              <a:rPr lang="et-EE" dirty="0" smtClean="0"/>
              <a:t>Tulge sünnipäevapeole!</a:t>
            </a:r>
            <a:endParaRPr lang="et-EE" dirty="0"/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18"/>
          </p:nvPr>
        </p:nvSpPr>
        <p:spPr>
          <a:xfrm>
            <a:off x="3246120" y="4017264"/>
            <a:ext cx="3383280" cy="800100"/>
          </a:xfrm>
        </p:spPr>
        <p:txBody>
          <a:bodyPr/>
          <a:lstStyle/>
          <a:p>
            <a:r>
              <a:rPr lang="et-EE" dirty="0"/>
              <a:t>Laupäeval, 23. aprillil kl 16</a:t>
            </a:r>
          </a:p>
          <a:p>
            <a:r>
              <a:rPr lang="et-EE" dirty="0"/>
              <a:t>Jõhvika 67, 12345 Pärnu</a:t>
            </a:r>
          </a:p>
          <a:p>
            <a:r>
              <a:rPr lang="et-EE" dirty="0"/>
              <a:t>RSVP tel 4255 550 150</a:t>
            </a: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19"/>
          </p:nvPr>
        </p:nvSpPr>
        <p:spPr>
          <a:xfrm>
            <a:off x="1143000" y="5396367"/>
            <a:ext cx="2011680" cy="481538"/>
          </a:xfrm>
        </p:spPr>
        <p:txBody>
          <a:bodyPr/>
          <a:lstStyle/>
          <a:p>
            <a:r>
              <a:rPr lang="et-EE" dirty="0"/>
              <a:t>Marten</a:t>
            </a:r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22"/>
          </p:nvPr>
        </p:nvSpPr>
        <p:spPr>
          <a:xfrm>
            <a:off x="1143000" y="5716611"/>
            <a:ext cx="2011680" cy="481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saab </a:t>
            </a:r>
            <a:r>
              <a:rPr lang="et-EE" smtClean="0"/>
              <a:t>18-aastaseks</a:t>
            </a:r>
            <a:r>
              <a:rPr lang="et-EE" dirty="0"/>
              <a:t>!</a:t>
            </a:r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23"/>
          </p:nvPr>
        </p:nvSpPr>
        <p:spPr>
          <a:xfrm>
            <a:off x="3246120" y="7521002"/>
            <a:ext cx="3383280" cy="655024"/>
          </a:xfrm>
        </p:spPr>
        <p:txBody>
          <a:bodyPr/>
          <a:lstStyle/>
          <a:p>
            <a:r>
              <a:rPr lang="et-EE" dirty="0" smtClean="0"/>
              <a:t>Tulge sünnipäevapeole!</a:t>
            </a:r>
            <a:endParaRPr lang="et-EE" dirty="0"/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24"/>
          </p:nvPr>
        </p:nvSpPr>
        <p:spPr>
          <a:xfrm>
            <a:off x="3246120" y="8087680"/>
            <a:ext cx="3383280" cy="800100"/>
          </a:xfrm>
        </p:spPr>
        <p:txBody>
          <a:bodyPr/>
          <a:lstStyle/>
          <a:p>
            <a:r>
              <a:rPr lang="et-EE" dirty="0"/>
              <a:t>Laupäeval, 23. aprillil kl 16</a:t>
            </a:r>
          </a:p>
          <a:p>
            <a:r>
              <a:rPr lang="et-EE" dirty="0"/>
              <a:t>Jõhvika 67, 12345 Pärnu</a:t>
            </a:r>
          </a:p>
          <a:p>
            <a:r>
              <a:rPr lang="et-EE" dirty="0"/>
              <a:t>RSVP tel 4255 550 150</a:t>
            </a:r>
          </a:p>
          <a:p>
            <a:endParaRPr lang="et-EE" dirty="0"/>
          </a:p>
        </p:txBody>
      </p:sp>
      <p:pic>
        <p:nvPicPr>
          <p:cNvPr id="6" name="Pildi kohatäide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Pildi kohatäide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Pildi kohatäide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Pildi kohatäide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he fotoga kutse">
  <a:themeElements>
    <a:clrScheme name="Ergas sünnipäevakutse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Kohandatud</PresentationFormat>
  <Paragraphs>14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Kahe fotoga kutse</vt:lpstr>
      <vt:lpstr>PowerPointi esitlus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2013-12-18T10:14:22Z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