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t-EE" sz="1200"/>
            </a:lvl1pPr>
          </a:lstStyle>
          <a:p>
            <a:fld id="{00A65721-4AD9-4F4E-91E4-B38E00E4EEF4}" type="datetimeFigureOut">
              <a:rPr lang="et-EE"/>
              <a:t>18.12.2013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200"/>
            </a:lvl1pPr>
          </a:lstStyle>
          <a:p>
            <a:fld id="{09D8C508-A143-4FC7-94DD-2868E3E037EE}" type="slidenum">
              <a:rPr lang="et-EE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t-EE" sz="1200"/>
            </a:lvl1pPr>
          </a:lstStyle>
          <a:p>
            <a:fld id="{95DC5D78-39BE-4C7D-9783-22D5EAEFC7B2}" type="datetimeFigureOut">
              <a:rPr lang="et-EE"/>
              <a:t>18.12.2013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200"/>
            </a:lvl1pPr>
          </a:lstStyle>
          <a:p>
            <a:fld id="{41EFBA75-BA90-4A61-9717-741EDD6841F0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t-EE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Ärge olge tagasihoidlik! Oma sõnumi lisamiseks valige lihtsalt sellel lehel olev tekst ja asendage see oma tekstiga. </a:t>
            </a:r>
            <a:r>
              <a:rPr lang="et-EE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Kui sisestate ülaservas vanuse, siis </a:t>
            </a:r>
            <a:r>
              <a:rPr lang="et-EE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pöördub see ise tagurpidi.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t-EE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Kas panite tähele, et lisasime teie jaoks ka voltimisjoone? Need on väga heledad, aga kui te ei soovi, et need teie kaardil oleksid, siis kustutage need enne printimist.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t-EE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t-EE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et-EE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Ärge olge tagasihoidlik! Oma sõnumi lisamiseks valige lihtsalt sellel lehel olev tekst ja asendage see oma tekstiga. See pöördub ise tagurpidi.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et-EE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Kas panite tähele, et lisasime teie jaoks ka voltimisjoone? Need on väga heledad, aga kui te ei soovi, et need teie kaardil oleksid, siis kustutage need enne printimist.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et-EE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et-EE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le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stkülik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grpSp>
        <p:nvGrpSpPr>
          <p:cNvPr id="26" name="kiired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Vabakuju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0" name="Vabakuju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1" name="Vabakuju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2" name="Vabakuju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3" name="Vabakuju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4" name="Vabakuju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5" name="Vabakuju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6" name="Vabakuju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7" name="Vabakuju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8" name="Vabakuju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9" name="Vabakuju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20" name="Vabakuju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21" name="Vabakuju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22" name="Vabakuju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23" name="Vabakuju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</p:grpSp>
      <p:sp>
        <p:nvSpPr>
          <p:cNvPr id="24" name="ääris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28" name="Ristkülik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cxnSp>
        <p:nvCxnSpPr>
          <p:cNvPr id="30" name="Sirgkonnektor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irgkonnektor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i kohatäide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Muutke teksti laade</a:t>
            </a:r>
          </a:p>
        </p:txBody>
      </p:sp>
      <p:grpSp>
        <p:nvGrpSpPr>
          <p:cNvPr id="43" name="Rühm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Ristkülik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sz="2400" dirty="0">
                <a:latin typeface="+mj-lt"/>
              </a:endParaRPr>
            </a:p>
          </p:txBody>
        </p:sp>
        <p:sp>
          <p:nvSpPr>
            <p:cNvPr id="42" name="Ristkülik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dirty="0"/>
            </a:p>
          </p:txBody>
        </p:sp>
      </p:grpSp>
      <p:sp>
        <p:nvSpPr>
          <p:cNvPr id="44" name="Teksti kohatäide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t-EE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ele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kiired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Vabakuju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0" name="Vabakuju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1" name="Vabakuju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2" name="Vabakuju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3" name="Vabakuju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4" name="Vabakuju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5" name="Vabakuju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6" name="Vabakuju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7" name="Vabakuju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8" name="Vabakuju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19" name="Vabakuju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20" name="Vabakuju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21" name="Vabakuju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22" name="Vabakuju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sp>
          <p:nvSpPr>
            <p:cNvPr id="23" name="Vabakuju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</p:grpSp>
      <p:sp>
        <p:nvSpPr>
          <p:cNvPr id="24" name="ääris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28" name="Ristkülik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cxnSp>
        <p:nvCxnSpPr>
          <p:cNvPr id="30" name="Sirgkonnektor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irgkonnektor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i kohatäide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t-E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et-EE"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t-E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t-E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t-EE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t-EE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 kohatäid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t-EE" dirty="0"/>
              <a:t>PALJU ÕNNE SÜNNIPÄEVAKS!</a:t>
            </a: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t-EE" dirty="0" smtClean="0"/>
              <a:t>18</a:t>
            </a:r>
            <a:endParaRPr lang="et-EE" dirty="0"/>
          </a:p>
        </p:txBody>
      </p:sp>
      <p:cxnSp>
        <p:nvCxnSpPr>
          <p:cNvPr id="4" name="Sirgkonnektor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stkülik 4"/>
          <p:cNvSpPr/>
          <p:nvPr/>
        </p:nvSpPr>
        <p:spPr>
          <a:xfrm>
            <a:off x="-1000125" y="4861035"/>
            <a:ext cx="973485" cy="296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t-EE" sz="1400" dirty="0">
                <a:solidFill>
                  <a:schemeClr val="tx1"/>
                </a:solidFill>
              </a:rPr>
              <a:t>Voltige siit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t-EE" dirty="0"/>
              <a:t>Palju õnne </a:t>
            </a:r>
            <a:r>
              <a:rPr lang="et-EE" dirty="0" smtClean="0"/>
              <a:t>18. </a:t>
            </a:r>
            <a:r>
              <a:rPr lang="et-EE" dirty="0"/>
              <a:t>sünnipäevaks!</a:t>
            </a:r>
          </a:p>
        </p:txBody>
      </p:sp>
      <p:cxnSp>
        <p:nvCxnSpPr>
          <p:cNvPr id="3" name="Sirgkonnektor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stkülik 3"/>
          <p:cNvSpPr/>
          <p:nvPr/>
        </p:nvSpPr>
        <p:spPr>
          <a:xfrm>
            <a:off x="7793998" y="4861035"/>
            <a:ext cx="1007101" cy="296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1400" dirty="0">
                <a:solidFill>
                  <a:schemeClr val="tx1"/>
                </a:solidFill>
              </a:rPr>
              <a:t>Voltige siit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iste kiirtega sünnipäevakaart">
  <a:themeElements>
    <a:clrScheme name="Sinised kiired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139</Words>
  <Application>Microsoft Office PowerPoint</Application>
  <PresentationFormat>Kohandatud</PresentationFormat>
  <Paragraphs>11</Paragraphs>
  <Slides>2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Siniste kiirtega sünnipäevakaart</vt:lpstr>
      <vt:lpstr>PowerPointi esitlus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cp:lastModifiedBy>Erik Sedliak</cp:lastModifiedBy>
  <cp:revision>1</cp:revision>
  <dcterms:created xsi:type="dcterms:W3CDTF">2013-04-05T19:53:59Z</dcterms:created>
  <dcterms:modified xsi:type="dcterms:W3CDTF">2013-12-18T10:14:00Z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