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11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panoraam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ldi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t-EE" smtClean="0"/>
              <a:t>Muutke teksti laade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156153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õrk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TC103457485[[fn=Võrk]]</Template>
  <TotalTime>0</TotalTime>
  <Words>0</Words>
  <Application>Microsoft Office PowerPoint</Application>
  <PresentationFormat>Laiekraan</PresentationFormat>
  <Paragraphs>0</Paragraphs>
  <Slides>1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</vt:i4>
      </vt:variant>
    </vt:vector>
  </HeadingPairs>
  <TitlesOfParts>
    <vt:vector size="4" baseType="lpstr">
      <vt:lpstr>Arial</vt:lpstr>
      <vt:lpstr>Century Gothic</vt:lpstr>
      <vt:lpstr>Võrk</vt:lpstr>
      <vt:lpstr>PowerPointi esitlus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Petr Barborik</dc:creator>
  <cp:lastModifiedBy>Petr Barborik</cp:lastModifiedBy>
  <cp:revision>1</cp:revision>
  <dcterms:created xsi:type="dcterms:W3CDTF">2013-08-01T12:36:40Z</dcterms:created>
  <dcterms:modified xsi:type="dcterms:W3CDTF">2013-08-01T12:36:47Z</dcterms:modified>
</cp:coreProperties>
</file>