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anoraam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veerg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ldiveerg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30732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Laiekraan</PresentationFormat>
  <Paragraphs>0</Paragraphs>
  <Slides>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Ioon</vt:lpstr>
      <vt:lpstr>PowerPointi esitlus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Petr Barborik</dc:creator>
  <cp:lastModifiedBy>Petr Barborik</cp:lastModifiedBy>
  <cp:revision>1</cp:revision>
  <dcterms:created xsi:type="dcterms:W3CDTF">2013-08-01T12:35:34Z</dcterms:created>
  <dcterms:modified xsi:type="dcterms:W3CDTF">2013-08-01T12:35:39Z</dcterms:modified>
</cp:coreProperties>
</file>