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smtClean="0"/>
              <a:t>Klõpsake laadi muutmiseks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276D2-A9D9-4524-BC05-DAB13066E6E4}" type="datetimeFigureOut">
              <a:rPr lang="et-EE" smtClean="0"/>
              <a:t>1.08.2013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967D5-E2A9-4072-8E9E-0FCE8256A75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42964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276D2-A9D9-4524-BC05-DAB13066E6E4}" type="datetimeFigureOut">
              <a:rPr lang="et-EE" smtClean="0"/>
              <a:t>1.08.2013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967D5-E2A9-4072-8E9E-0FCE8256A75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76411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276D2-A9D9-4524-BC05-DAB13066E6E4}" type="datetimeFigureOut">
              <a:rPr lang="et-EE" smtClean="0"/>
              <a:t>1.08.2013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967D5-E2A9-4072-8E9E-0FCE8256A75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12362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276D2-A9D9-4524-BC05-DAB13066E6E4}" type="datetimeFigureOut">
              <a:rPr lang="et-EE" smtClean="0"/>
              <a:t>1.08.2013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967D5-E2A9-4072-8E9E-0FCE8256A75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06067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276D2-A9D9-4524-BC05-DAB13066E6E4}" type="datetimeFigureOut">
              <a:rPr lang="et-EE" smtClean="0"/>
              <a:t>1.08.2013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967D5-E2A9-4072-8E9E-0FCE8256A75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66622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276D2-A9D9-4524-BC05-DAB13066E6E4}" type="datetimeFigureOut">
              <a:rPr lang="et-EE" smtClean="0"/>
              <a:t>1.08.2013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967D5-E2A9-4072-8E9E-0FCE8256A75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65239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276D2-A9D9-4524-BC05-DAB13066E6E4}" type="datetimeFigureOut">
              <a:rPr lang="et-EE" smtClean="0"/>
              <a:t>1.08.2013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967D5-E2A9-4072-8E9E-0FCE8256A75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04901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276D2-A9D9-4524-BC05-DAB13066E6E4}" type="datetimeFigureOut">
              <a:rPr lang="et-EE" smtClean="0"/>
              <a:t>1.08.2013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967D5-E2A9-4072-8E9E-0FCE8256A75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13024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276D2-A9D9-4524-BC05-DAB13066E6E4}" type="datetimeFigureOut">
              <a:rPr lang="et-EE" smtClean="0"/>
              <a:t>1.08.2013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967D5-E2A9-4072-8E9E-0FCE8256A75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94471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276D2-A9D9-4524-BC05-DAB13066E6E4}" type="datetimeFigureOut">
              <a:rPr lang="et-EE" smtClean="0"/>
              <a:t>1.08.2013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967D5-E2A9-4072-8E9E-0FCE8256A75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71723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t-EE" smtClean="0"/>
              <a:t>Pildi lisamiseks klõpsake ikooni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276D2-A9D9-4524-BC05-DAB13066E6E4}" type="datetimeFigureOut">
              <a:rPr lang="et-EE" smtClean="0"/>
              <a:t>1.08.2013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967D5-E2A9-4072-8E9E-0FCE8256A75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33506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276D2-A9D9-4524-BC05-DAB13066E6E4}" type="datetimeFigureOut">
              <a:rPr lang="et-EE" smtClean="0"/>
              <a:t>1.08.2013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967D5-E2A9-4072-8E9E-0FCE8256A75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547953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07597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'i kujundu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'i kujundu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'i kujundus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Laiekraan</PresentationFormat>
  <Paragraphs>0</Paragraphs>
  <Slides>1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3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PowerPointi esitlus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PowerPointi esitlus</dc:title>
  <dc:creator>Petr Barborik</dc:creator>
  <cp:lastModifiedBy>Petr Barborik</cp:lastModifiedBy>
  <cp:revision>2</cp:revision>
  <dcterms:created xsi:type="dcterms:W3CDTF">2013-08-01T12:34:43Z</dcterms:created>
  <dcterms:modified xsi:type="dcterms:W3CDTF">2013-08-01T12:35:07Z</dcterms:modified>
</cp:coreProperties>
</file>