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069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466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994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2636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506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1570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971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525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944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054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316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76D2-A9D9-4524-BC05-DAB13066E6E4}" type="datetimeFigureOut">
              <a:rPr lang="et-EE" smtClean="0"/>
              <a:t>1.08.2013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967D5-E2A9-4072-8E9E-0FCE8256A7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789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7597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Laiekraan</PresentationFormat>
  <Paragraphs>0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Office'i kujundus</vt:lpstr>
      <vt:lpstr>PowerPointi esitlus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Petr Barborik</dc:creator>
  <cp:lastModifiedBy>Petr Barborik</cp:lastModifiedBy>
  <cp:revision>1</cp:revision>
  <dcterms:created xsi:type="dcterms:W3CDTF">2013-08-01T12:34:43Z</dcterms:created>
  <dcterms:modified xsi:type="dcterms:W3CDTF">2013-08-01T12:34:57Z</dcterms:modified>
</cp:coreProperties>
</file>