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6" r:id="rId23"/>
    <p:sldId id="258" r:id="rId24"/>
    <p:sldId id="263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781" autoAdjust="0"/>
  </p:normalViewPr>
  <p:slideViewPr>
    <p:cSldViewPr showGuides="1">
      <p:cViewPr varScale="1">
        <p:scale>
          <a:sx n="101" d="100"/>
          <a:sy n="101" d="100"/>
        </p:scale>
        <p:origin x="132" y="360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16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et-EE"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et-EE" sz="1200"/>
            </a:lvl1pPr>
          </a:lstStyle>
          <a:p>
            <a:fld id="{5AED92C8-FCD4-4912-9848-1739AF1E60E3}" type="datetime1">
              <a:rPr lang="et-EE" smtClean="0"/>
              <a:t>6.08.2013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et-EE"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et-EE" sz="1200"/>
            </a:lvl1pPr>
          </a:lstStyle>
          <a:p>
            <a:fld id="{C4FD142E-5B44-489E-8F73-9E67242E680D}" type="slidenum">
              <a:rPr lang="et-EE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et-EE"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et-EE" sz="1200"/>
            </a:lvl1pPr>
          </a:lstStyle>
          <a:p>
            <a:fld id="{F3C2C1DF-EB38-4693-BDB9-C937C98C0063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et-EE" sz="1200"/>
            </a:lvl1pPr>
          </a:lstStyle>
          <a:p>
            <a:fld id="{F93199CD-3E1B-4AE6-990F-76F925F5EA9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Pildi asendamiseks valige ja kustutage pilt, klõpsake ikooni Lisa pilt ning pange oma pilt asemele.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6641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63866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1959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2412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7675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036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16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25561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246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41151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19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3749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5187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t-EE" smtClean="0"/>
              <a:t>20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172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67729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60292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1241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357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96255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35361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322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et-EE" sz="6600">
                <a:solidFill>
                  <a:schemeClr val="tx1"/>
                </a:solidFill>
              </a:defRPr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et-EE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Muutke pealkirja laadi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710147-1A5F-4BFA-B227-9D42D12BE37E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 võrdset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5" name="Pildi kohatäide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ACDFE65-4C91-41CA-90FA-022AC931AC23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 vertikaal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ldi kohatäide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5" name="Pildi kohatäid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1A9AD6B-2BD8-4028-A125-BD4FF25E162F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Slaidinumbri kohatäid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 vasakpoolset pildiallkirjaga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Tiitel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t-EE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t-EE" sz="18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Pildi kohatäide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8" name="Kuupäeva kohatäide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5C75FAA-6E5F-4DAD-98E9-D698B429224C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9" name="Jaluse kohatäid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Slaidinumbri kohatäide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 parempoolset pildiallkirjaga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Tiitel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t-EE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t-EE" sz="18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Pildi kohatäid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8" name="Kuupäeva kohatäide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928A989-EA3C-49E4-B2FC-FE710C1E911E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9" name="Jaluse kohatäid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Slaidinumbri kohatäide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5" name="Pildi kohatäide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A9E3040-46D6-44A8-BAC6-BAAF46DFE54F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 alternatiivset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5" name="Pildi kohatäid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B01304F-CAD3-4C18-A6A5-7537FE34A6FA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5" name="Pildi kohatäid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7" name="Pildi kohatäide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B7B18802-8125-4169-957D-7946A0EFC2BB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 alternatiivset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5" name="Pildi kohatäide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7" name="Pildi kohatäide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02FE9506-938D-4024-9DDB-909D0FB3BC36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Slaidinumbri kohatäid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s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ldi kohatäide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9" name="Pildi kohatäide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5" name="Pildi kohatäid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7" name="Pildi kohatäide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10A37FE-CE1C-45AD-82EA-17119DEE4F57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Slaidinumbri kohatäid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ks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25A26-273E-4408-AA9E-1AF28BC3A13B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itelslaidi vertikaal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ldi kohatäide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800"/>
            </a:lvl1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et-EE" sz="5500">
                <a:solidFill>
                  <a:schemeClr val="tx1"/>
                </a:solidFill>
              </a:defRPr>
            </a:lvl1pPr>
          </a:lstStyle>
          <a:p>
            <a:r>
              <a:rPr lang="et-EE" dirty="0"/>
              <a:t>Klõpsake nime sisestamiseks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et-EE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Muutke pealkirja laadi</a:t>
            </a:r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et-EE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et-EE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et-EE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et-EE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et-EE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t-EE"/>
              <a:t>Aasta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A1DC6F-00B0-4751-AF9B-D04FCB423D0E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et-EE"/>
            </a:lvl5pPr>
            <a:lvl6pPr latinLnBrk="0">
              <a:defRPr lang="et-EE"/>
            </a:lvl6pPr>
            <a:lvl7pPr latinLnBrk="0">
              <a:defRPr lang="et-EE"/>
            </a:lvl7pPr>
            <a:lvl8pPr latinLnBrk="0">
              <a:defRPr lang="et-EE"/>
            </a:lvl8pPr>
            <a:lvl9pPr latinLnBrk="0">
              <a:defRPr lang="et-EE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BC08F1-914A-4D06-88C7-E563BA2EC91A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et-EE" sz="4800" b="0" cap="none" baseline="0"/>
            </a:lvl1pPr>
          </a:lstStyle>
          <a:p>
            <a:r>
              <a:rPr lang="et-EE" dirty="0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t-EE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et-E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t-E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1B7208-6BA8-4B51-BBF6-C9524D04E4DF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et-EE" sz="2400"/>
            </a:lvl1pPr>
            <a:lvl2pPr latinLnBrk="0">
              <a:defRPr lang="et-EE" sz="2000"/>
            </a:lvl2pPr>
            <a:lvl3pPr latinLnBrk="0">
              <a:defRPr lang="et-EE" sz="1800"/>
            </a:lvl3pPr>
            <a:lvl4pPr latinLnBrk="0">
              <a:defRPr lang="et-EE" sz="1600"/>
            </a:lvl4pPr>
            <a:lvl5pPr latinLnBrk="0">
              <a:defRPr lang="et-EE" sz="1600"/>
            </a:lvl5pPr>
            <a:lvl6pPr latinLnBrk="0">
              <a:defRPr lang="et-EE" sz="1600"/>
            </a:lvl6pPr>
            <a:lvl7pPr latinLnBrk="0">
              <a:defRPr lang="et-EE" sz="1600"/>
            </a:lvl7pPr>
            <a:lvl8pPr latinLnBrk="0">
              <a:defRPr lang="et-EE" sz="1600"/>
            </a:lvl8pPr>
            <a:lvl9pPr latinLnBrk="0">
              <a:defRPr lang="et-EE"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et-EE" sz="2400"/>
            </a:lvl1pPr>
            <a:lvl2pPr latinLnBrk="0">
              <a:defRPr lang="et-EE" sz="2000"/>
            </a:lvl2pPr>
            <a:lvl3pPr latinLnBrk="0">
              <a:defRPr lang="et-EE" sz="1800"/>
            </a:lvl3pPr>
            <a:lvl4pPr latinLnBrk="0">
              <a:defRPr lang="et-EE" sz="1600"/>
            </a:lvl4pPr>
            <a:lvl5pPr latinLnBrk="0">
              <a:defRPr lang="et-EE" sz="1600"/>
            </a:lvl5pPr>
            <a:lvl6pPr latinLnBrk="0">
              <a:defRPr lang="et-EE" sz="1600"/>
            </a:lvl6pPr>
            <a:lvl7pPr latinLnBrk="0">
              <a:defRPr lang="et-EE" sz="1600"/>
            </a:lvl7pPr>
            <a:lvl8pPr latinLnBrk="0">
              <a:defRPr lang="et-EE" sz="1600"/>
            </a:lvl8pPr>
            <a:lvl9pPr latinLnBrk="0">
              <a:defRPr lang="et-EE"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92C49E-A786-4AAB-956A-8DF851771292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et-EE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t-EE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et-EE" sz="2000" b="1"/>
            </a:lvl2pPr>
            <a:lvl3pPr marL="914400" indent="0" latinLnBrk="0">
              <a:buNone/>
              <a:defRPr lang="et-EE" sz="1800" b="1"/>
            </a:lvl3pPr>
            <a:lvl4pPr marL="1371600" indent="0" latinLnBrk="0">
              <a:buNone/>
              <a:defRPr lang="et-EE" sz="1600" b="1"/>
            </a:lvl4pPr>
            <a:lvl5pPr marL="1828800" indent="0" latinLnBrk="0">
              <a:buNone/>
              <a:defRPr lang="et-EE" sz="1600" b="1"/>
            </a:lvl5pPr>
            <a:lvl6pPr marL="2286000" indent="0" latinLnBrk="0">
              <a:buNone/>
              <a:defRPr lang="et-EE" sz="1600" b="1"/>
            </a:lvl6pPr>
            <a:lvl7pPr marL="2743200" indent="0" latinLnBrk="0">
              <a:buNone/>
              <a:defRPr lang="et-EE" sz="1600" b="1"/>
            </a:lvl7pPr>
            <a:lvl8pPr marL="3200400" indent="0" latinLnBrk="0">
              <a:buNone/>
              <a:defRPr lang="et-EE" sz="1600" b="1"/>
            </a:lvl8pPr>
            <a:lvl9pPr marL="3657600" indent="0" latinLnBrk="0">
              <a:buNone/>
              <a:defRPr lang="et-EE" sz="1600" b="1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et-EE" sz="2000"/>
            </a:lvl1pPr>
            <a:lvl2pPr latinLnBrk="0">
              <a:defRPr lang="et-EE" sz="1800"/>
            </a:lvl2pPr>
            <a:lvl3pPr latinLnBrk="0">
              <a:defRPr lang="et-EE" sz="1600"/>
            </a:lvl3pPr>
            <a:lvl4pPr latinLnBrk="0">
              <a:defRPr lang="et-EE" sz="1400"/>
            </a:lvl4pPr>
            <a:lvl5pPr latinLnBrk="0">
              <a:defRPr lang="et-EE" sz="1400"/>
            </a:lvl5pPr>
            <a:lvl6pPr latinLnBrk="0">
              <a:defRPr lang="et-EE" sz="1400"/>
            </a:lvl6pPr>
            <a:lvl7pPr latinLnBrk="0">
              <a:defRPr lang="et-EE" sz="1400"/>
            </a:lvl7pPr>
            <a:lvl8pPr latinLnBrk="0">
              <a:defRPr lang="et-EE" sz="1400"/>
            </a:lvl8pPr>
            <a:lvl9pPr latinLnBrk="0">
              <a:defRPr lang="et-EE" sz="14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t-EE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et-EE" sz="2000" b="1"/>
            </a:lvl2pPr>
            <a:lvl3pPr marL="914400" indent="0" latinLnBrk="0">
              <a:buNone/>
              <a:defRPr lang="et-EE" sz="1800" b="1"/>
            </a:lvl3pPr>
            <a:lvl4pPr marL="1371600" indent="0" latinLnBrk="0">
              <a:buNone/>
              <a:defRPr lang="et-EE" sz="1600" b="1"/>
            </a:lvl4pPr>
            <a:lvl5pPr marL="1828800" indent="0" latinLnBrk="0">
              <a:buNone/>
              <a:defRPr lang="et-EE" sz="1600" b="1"/>
            </a:lvl5pPr>
            <a:lvl6pPr marL="2286000" indent="0" latinLnBrk="0">
              <a:buNone/>
              <a:defRPr lang="et-EE" sz="1600" b="1"/>
            </a:lvl6pPr>
            <a:lvl7pPr marL="2743200" indent="0" latinLnBrk="0">
              <a:buNone/>
              <a:defRPr lang="et-EE" sz="1600" b="1"/>
            </a:lvl7pPr>
            <a:lvl8pPr marL="3200400" indent="0" latinLnBrk="0">
              <a:buNone/>
              <a:defRPr lang="et-EE" sz="1600" b="1"/>
            </a:lvl8pPr>
            <a:lvl9pPr marL="3657600" indent="0" latinLnBrk="0">
              <a:buNone/>
              <a:defRPr lang="et-EE"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et-EE" sz="2000"/>
            </a:lvl1pPr>
            <a:lvl2pPr latinLnBrk="0">
              <a:defRPr lang="et-EE" sz="1800"/>
            </a:lvl2pPr>
            <a:lvl3pPr latinLnBrk="0">
              <a:defRPr lang="et-EE" sz="1600"/>
            </a:lvl3pPr>
            <a:lvl4pPr latinLnBrk="0">
              <a:defRPr lang="et-EE" sz="1400"/>
            </a:lvl4pPr>
            <a:lvl5pPr latinLnBrk="0">
              <a:defRPr lang="et-EE" sz="1400"/>
            </a:lvl5pPr>
            <a:lvl6pPr latinLnBrk="0">
              <a:defRPr lang="et-EE" sz="1400"/>
            </a:lvl6pPr>
            <a:lvl7pPr latinLnBrk="0">
              <a:defRPr lang="et-EE" sz="1400"/>
            </a:lvl7pPr>
            <a:lvl8pPr latinLnBrk="0">
              <a:defRPr lang="et-EE" sz="1400"/>
            </a:lvl8pPr>
            <a:lvl9pPr latinLnBrk="0">
              <a:defRPr lang="et-EE" sz="14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8C027-23B3-4992-8CF0-4FB0ACAF40F5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F13BC4-267A-4561-87A2-C4DD5326FC51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CF8AA5-236C-4747-8F5D-A74AF77527E4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et-EE" sz="3200" b="0">
                <a:solidFill>
                  <a:schemeClr val="accent2"/>
                </a:solidFill>
              </a:defRPr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et-EE" sz="2400"/>
            </a:lvl1pPr>
            <a:lvl2pPr latinLnBrk="0">
              <a:defRPr lang="et-EE" sz="2000"/>
            </a:lvl2pPr>
            <a:lvl3pPr latinLnBrk="0">
              <a:defRPr lang="et-EE" sz="1800"/>
            </a:lvl3pPr>
            <a:lvl4pPr latinLnBrk="0">
              <a:defRPr lang="et-EE" sz="1600"/>
            </a:lvl4pPr>
            <a:lvl5pPr latinLnBrk="0">
              <a:defRPr lang="et-EE" sz="1600"/>
            </a:lvl5pPr>
            <a:lvl6pPr latinLnBrk="0">
              <a:defRPr lang="et-EE" sz="1600" baseline="0"/>
            </a:lvl6pPr>
            <a:lvl7pPr latinLnBrk="0">
              <a:defRPr lang="et-EE" sz="1600" baseline="0"/>
            </a:lvl7pPr>
            <a:lvl8pPr latinLnBrk="0">
              <a:defRPr lang="et-EE" sz="1600" baseline="0"/>
            </a:lvl8pPr>
            <a:lvl9pPr latinLnBrk="0">
              <a:defRPr lang="et-EE" sz="1600" baseline="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t-EE" sz="18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ED0693-3148-4772-AFE9-52A6A8498F48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t-EE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t-EE" sz="18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14E1E9-E01B-49E3-A2F7-D784DCF314B3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et-EE"/>
            </a:lvl5pPr>
            <a:lvl6pPr latinLnBrk="0">
              <a:defRPr lang="et-EE"/>
            </a:lvl6pPr>
            <a:lvl7pPr latinLnBrk="0">
              <a:defRPr lang="et-EE"/>
            </a:lvl7pPr>
            <a:lvl8pPr latinLnBrk="0">
              <a:defRPr lang="et-EE" baseline="0"/>
            </a:lvl8pPr>
            <a:lvl9pPr latinLnBrk="0">
              <a:defRPr lang="et-EE" baseline="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1F93A0-C22E-489B-B605-933C68D15DD2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pealkiri ja -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pealkiri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et-EE" dirty="0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et-EE"/>
            </a:lvl5pPr>
            <a:lvl6pPr latinLnBrk="0">
              <a:defRPr lang="et-EE"/>
            </a:lvl6pPr>
            <a:lvl7pPr latinLnBrk="0">
              <a:defRPr lang="et-EE"/>
            </a:lvl7pPr>
            <a:lvl8pPr latinLnBrk="0">
              <a:defRPr lang="et-EE"/>
            </a:lvl8pPr>
            <a:lvl9pPr latinLnBrk="0">
              <a:defRPr lang="et-EE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3D7284-870F-4CEA-AF92-7554424BD9B7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t-EE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t-EE" sz="18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E94C6B-5A84-43F0-B311-EA21B7BC9FA3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Slaidinumbri kohatä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rempoolne 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Tiitel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t-EE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t-EE" sz="18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F9D5B7-9B25-4E19-B1A9-A245DA735B1F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eli vasakpoolset pildiallkirjaga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t-EE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t-EE" sz="18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Pildi kohatäide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6" name="Pildi kohatäide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7" name="Pildi kohatäide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8" name="Kuupäeva kohatäide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1983828D-D3A2-433C-B102-D06149FC7452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9" name="Jaluse kohatäide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Slaidinumbri kohatäide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eli parempoolset pildiallkirjaga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t-EE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t-EE" sz="18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Pildi kohatäid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6" name="Pildi kohatäide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7" name="Pildi kohatäide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8" name="Kuupäeva kohatäide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35861157-8600-4F8F-8FD3-DBD0B3547CE6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9" name="Jaluse kohatäide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Slaidinumbri kohatäide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us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ldi kohatäide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9" name="Pildi kohatäide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5" name="Pildi kohatäid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6" name="Pildi kohatäide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7" name="Pildi kohatäide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E1FAA4A8-8D2E-40FC-9701-E80865588833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Slaidinumbri kohatäide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sakpoolne tsitaadi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et-EE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379A0A-9712-4A7D-9FB9-3F682D83C093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Slaidinumbri kohatä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rempoolne tsitaadi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t-EE" sz="24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et-EE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3E6410-97F3-42B4-B222-1F7E6B322853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t-E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3828D-7BE7-44C0-8E4B-7672C99D06B6}" type="datetime1">
              <a:rPr lang="et-EE" smtClean="0"/>
              <a:pPr/>
              <a:t>6.08.2013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t-E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t-E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t-EE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et-EE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et-EE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et-EE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et-EE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et-EE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et-EE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et-EE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et-EE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/>
              <a:t>Albumi pealkiri</a:t>
            </a:r>
          </a:p>
        </p:txBody>
      </p:sp>
      <p:sp>
        <p:nvSpPr>
          <p:cNvPr id="4" name="Alapealkiri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/>
              <a:t>Albumi alapealkiri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t-EE" dirty="0"/>
              <a:t>Aasta</a:t>
            </a:r>
          </a:p>
        </p:txBody>
      </p:sp>
      <p:pic>
        <p:nvPicPr>
          <p:cNvPr id="7" name="Pildi kohatäide 6" descr="Akadeemilises rüüs ja mütsiga lõpetaja teist inimest kallistamas" title="Näidispilt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ldi kohatäide 6"/>
          <p:cNvSpPr>
            <a:spLocks noGrp="1"/>
          </p:cNvSpPr>
          <p:nvPr>
            <p:ph type="pic" idx="13"/>
          </p:nvPr>
        </p:nvSpPr>
        <p:spPr/>
      </p:sp>
      <p:sp>
        <p:nvSpPr>
          <p:cNvPr id="5" name="Pildi kohatäide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Pildi kohatäide 5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94801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ldi kohatäide 17"/>
          <p:cNvSpPr>
            <a:spLocks noGrp="1"/>
          </p:cNvSpPr>
          <p:nvPr>
            <p:ph type="pic" idx="1"/>
          </p:nvPr>
        </p:nvSpPr>
        <p:spPr/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19" name="Pildi kohatäide 1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34494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ldi kohatäide 7"/>
          <p:cNvSpPr>
            <a:spLocks noGrp="1"/>
          </p:cNvSpPr>
          <p:nvPr>
            <p:ph type="pic" idx="1"/>
          </p:nvPr>
        </p:nvSpPr>
        <p:spPr/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9" name="Pildi kohatäide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539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ldi kohatäide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Pildi kohatäide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19674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ldi kohatäide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Pildi kohatäide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2920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ldi kohatäide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Pildi kohatäide 5"/>
          <p:cNvSpPr>
            <a:spLocks noGrp="1"/>
          </p:cNvSpPr>
          <p:nvPr>
            <p:ph type="pic" idx="10"/>
          </p:nvPr>
        </p:nvSpPr>
        <p:spPr/>
      </p:sp>
      <p:sp>
        <p:nvSpPr>
          <p:cNvPr id="7" name="Pildi kohatäide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6762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ldi kohatäide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Pildi kohatäide 13"/>
          <p:cNvSpPr>
            <a:spLocks noGrp="1"/>
          </p:cNvSpPr>
          <p:nvPr>
            <p:ph type="pic" idx="10"/>
          </p:nvPr>
        </p:nvSpPr>
        <p:spPr/>
      </p:sp>
      <p:sp>
        <p:nvSpPr>
          <p:cNvPr id="15" name="Pildi kohatäide 14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329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ldi kohatäide 19"/>
          <p:cNvSpPr>
            <a:spLocks noGrp="1"/>
          </p:cNvSpPr>
          <p:nvPr>
            <p:ph type="pic" idx="13"/>
          </p:nvPr>
        </p:nvSpPr>
        <p:spPr/>
      </p:sp>
      <p:sp>
        <p:nvSpPr>
          <p:cNvPr id="21" name="Pildi kohatäide 20"/>
          <p:cNvSpPr>
            <a:spLocks noGrp="1"/>
          </p:cNvSpPr>
          <p:nvPr>
            <p:ph type="pic" idx="14"/>
          </p:nvPr>
        </p:nvSpPr>
        <p:spPr/>
      </p:sp>
      <p:sp>
        <p:nvSpPr>
          <p:cNvPr id="17" name="Pildi kohatäide 16"/>
          <p:cNvSpPr>
            <a:spLocks noGrp="1"/>
          </p:cNvSpPr>
          <p:nvPr>
            <p:ph type="pic" idx="1"/>
          </p:nvPr>
        </p:nvSpPr>
        <p:spPr/>
      </p:sp>
      <p:sp>
        <p:nvSpPr>
          <p:cNvPr id="18" name="Pildi kohatäide 17"/>
          <p:cNvSpPr>
            <a:spLocks noGrp="1"/>
          </p:cNvSpPr>
          <p:nvPr>
            <p:ph type="pic" idx="10"/>
          </p:nvPr>
        </p:nvSpPr>
        <p:spPr/>
      </p:sp>
      <p:sp>
        <p:nvSpPr>
          <p:cNvPr id="19" name="Pildi kohatäide 1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4477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42076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Alapealkiri 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328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5" name="Pildi kohatäide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9022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119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5" name="Pildi kohatäide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6908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ldi kohatäide 4"/>
          <p:cNvSpPr>
            <a:spLocks noGrp="1"/>
          </p:cNvSpPr>
          <p:nvPr>
            <p:ph type="pic" idx="1"/>
          </p:nvPr>
        </p:nvSpPr>
        <p:spPr/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Teksti kohatäid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Pildi kohatäide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Pildi kohatäide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Pildi kohatäide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431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ldi kohatäide 13"/>
          <p:cNvSpPr>
            <a:spLocks noGrp="1"/>
          </p:cNvSpPr>
          <p:nvPr>
            <p:ph type="pic" idx="1"/>
          </p:nvPr>
        </p:nvSpPr>
        <p:spPr/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15" name="Pildi kohatäide 14"/>
          <p:cNvSpPr>
            <a:spLocks noGrp="1"/>
          </p:cNvSpPr>
          <p:nvPr>
            <p:ph type="pic" idx="10"/>
          </p:nvPr>
        </p:nvSpPr>
        <p:spPr/>
      </p:sp>
      <p:sp>
        <p:nvSpPr>
          <p:cNvPr id="16" name="Pildi kohatäide 15"/>
          <p:cNvSpPr>
            <a:spLocks noGrp="1"/>
          </p:cNvSpPr>
          <p:nvPr>
            <p:ph type="pic" idx="11"/>
          </p:nvPr>
        </p:nvSpPr>
        <p:spPr/>
      </p:sp>
      <p:sp>
        <p:nvSpPr>
          <p:cNvPr id="17" name="Pildi kohatäide 1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6451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ldi kohatäide 11"/>
          <p:cNvSpPr>
            <a:spLocks noGrp="1"/>
          </p:cNvSpPr>
          <p:nvPr>
            <p:ph type="pic" idx="13"/>
          </p:nvPr>
        </p:nvSpPr>
        <p:spPr/>
      </p:sp>
      <p:sp>
        <p:nvSpPr>
          <p:cNvPr id="13" name="Pildi kohatäide 12"/>
          <p:cNvSpPr>
            <a:spLocks noGrp="1"/>
          </p:cNvSpPr>
          <p:nvPr>
            <p:ph type="pic" idx="14"/>
          </p:nvPr>
        </p:nvSpPr>
        <p:spPr/>
      </p:sp>
      <p:sp>
        <p:nvSpPr>
          <p:cNvPr id="8" name="Pildi kohatäide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Pildi kohatäide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Pildi kohatäide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Pildi kohatäide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1776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ldi kohatäide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ksti kohatäid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802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ldi kohatäide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ksti kohatäid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767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ldi kohatäide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Pildi kohatäide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40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õpualbum 16 × 9">
  <a:themeElements>
    <a:clrScheme name="Lõpualbum_16 × 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43</Words>
  <Application>Microsoft Office PowerPoint</Application>
  <PresentationFormat>Kohandatud</PresentationFormat>
  <Paragraphs>25</Paragraphs>
  <Slides>21</Slides>
  <Notes>21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21</vt:i4>
      </vt:variant>
    </vt:vector>
  </HeadingPairs>
  <TitlesOfParts>
    <vt:vector size="24" baseType="lpstr">
      <vt:lpstr>Arial</vt:lpstr>
      <vt:lpstr>Cambria</vt:lpstr>
      <vt:lpstr>Lõpualbum 16 × 9</vt:lpstr>
      <vt:lpstr>Albumi pealkiri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2013-06-10T18:40:23Z</dcterms:created>
  <dcterms:modified xsi:type="dcterms:W3CDTF">2013-08-06T02:17:11Z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