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9" autoAdjust="0"/>
  </p:normalViewPr>
  <p:slideViewPr>
    <p:cSldViewPr snapToGrid="0">
      <p:cViewPr varScale="1">
        <p:scale>
          <a:sx n="75" d="100"/>
          <a:sy n="75" d="100"/>
        </p:scale>
        <p:origin x="28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01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558011D3-5919-4ECE-B54F-6BC9D6622522}" type="datetime1">
              <a:rPr lang="et-EE" smtClean="0"/>
              <a:t>12.11.2013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51C54FC3-7019-4130-999F-2934A1BA0844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t-EE" sz="1200"/>
            </a:lvl1pPr>
          </a:lstStyle>
          <a:p>
            <a:fld id="{7ED9A27E-AA9C-4CF8-B9E2-B4332CC82B6D}" type="datetime1">
              <a:rPr lang="et-EE" smtClean="0"/>
              <a:pPr/>
              <a:t>12.11.2013</a:t>
            </a:fld>
            <a:endParaRPr lang="et-EE" dirty="0"/>
          </a:p>
        </p:txBody>
      </p:sp>
      <p:sp>
        <p:nvSpPr>
          <p:cNvPr id="4" name="Slaidi kujutise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dirty="0"/>
              <a:t>Klõpsake juhttekstilaadide redigeerimiseks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t-EE" sz="1200"/>
            </a:lvl1pPr>
          </a:lstStyle>
          <a:p>
            <a:endParaRPr lang="et-EE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t-EE" sz="1200"/>
            </a:lvl1pPr>
          </a:lstStyle>
          <a:p>
            <a:fld id="{FB1DC21C-4BBA-449A-9AC6-2347AA4403EC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t-E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kujutise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t-EE" smtClean="0"/>
              <a:t>1</a:t>
            </a:fld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 err="1" smtClean="0"/>
              <a:t>Kutse</a:t>
            </a:r>
            <a:r>
              <a:rPr lang="fi-FI" dirty="0" smtClean="0"/>
              <a:t> </a:t>
            </a:r>
            <a:r>
              <a:rPr lang="fi-FI" dirty="0" err="1" smtClean="0"/>
              <a:t>muutmiseks</a:t>
            </a:r>
            <a:r>
              <a:rPr lang="fi-FI" dirty="0" smtClean="0"/>
              <a:t> </a:t>
            </a:r>
            <a:r>
              <a:rPr lang="fi-FI" dirty="0" err="1" smtClean="0"/>
              <a:t>valige</a:t>
            </a:r>
            <a:r>
              <a:rPr lang="fi-FI" dirty="0" smtClean="0"/>
              <a:t> </a:t>
            </a:r>
            <a:r>
              <a:rPr lang="fi-FI" dirty="0" err="1" smtClean="0"/>
              <a:t>näidistekst</a:t>
            </a:r>
            <a:r>
              <a:rPr lang="fi-FI" dirty="0" smtClean="0"/>
              <a:t> ja </a:t>
            </a:r>
            <a:r>
              <a:rPr lang="fi-FI" dirty="0" err="1" smtClean="0"/>
              <a:t>lisage</a:t>
            </a:r>
            <a:r>
              <a:rPr lang="fi-FI" dirty="0" smtClean="0"/>
              <a:t> oma </a:t>
            </a:r>
            <a:r>
              <a:rPr lang="fi-FI" dirty="0" err="1" smtClean="0"/>
              <a:t>ürituse</a:t>
            </a:r>
            <a:r>
              <a:rPr lang="fi-FI" dirty="0" smtClean="0"/>
              <a:t> </a:t>
            </a:r>
            <a:r>
              <a:rPr lang="fi-FI" dirty="0" err="1" smtClean="0"/>
              <a:t>üksikasjad</a:t>
            </a:r>
            <a:r>
              <a:rPr lang="fi-FI" dirty="0" smtClean="0"/>
              <a:t>. </a:t>
            </a:r>
            <a:r>
              <a:rPr lang="et-EE" dirty="0" smtClean="0"/>
              <a:t>Või kui soovite alustada puhtalt lehelt, klõpsake uue kutsete lehe sisestamiseks menüü Avaleht nuppu Uus slaid. </a:t>
            </a:r>
            <a:r>
              <a:rPr lang="et-EE" smtClean="0"/>
              <a:t>Seejärel sisestage tühjadesse kohatäidetesse tekst.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ut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istkülik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pic>
        <p:nvPicPr>
          <p:cNvPr id="44" name="Pilt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istkülik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46" name="Vabakuju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47" name="Teksti kohatäide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et-EE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  <p:sp>
        <p:nvSpPr>
          <p:cNvPr id="48" name="Teksti kohatäide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et-EE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  <p:sp>
        <p:nvSpPr>
          <p:cNvPr id="49" name="Teksti kohatäide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  <p:sp>
        <p:nvSpPr>
          <p:cNvPr id="57" name="Ristkülik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pic>
        <p:nvPicPr>
          <p:cNvPr id="58" name="Pilt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istkülik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60" name="Vabakuju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 dirty="0"/>
          </a:p>
        </p:txBody>
      </p:sp>
      <p:sp>
        <p:nvSpPr>
          <p:cNvPr id="61" name="Teksti kohatäide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et-EE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  <p:sp>
        <p:nvSpPr>
          <p:cNvPr id="62" name="Teksti kohatäide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et-EE"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  <p:sp>
        <p:nvSpPr>
          <p:cNvPr id="63" name="Teksti kohatäide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t-EE"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t-EE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t-EE" dirty="0"/>
              <a:t>Klõpsake teksti lisamiseks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Klõpsake juhtslaidi tiitlilaadi redigeerimiseks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/>
              <a:t>Klõpsake juhttekstilaadide redigeerimiseks</a:t>
            </a:r>
          </a:p>
          <a:p>
            <a:pPr lvl="1"/>
            <a:r>
              <a:rPr lang="et-EE" dirty="0"/>
              <a:t>Teine tase</a:t>
            </a:r>
          </a:p>
          <a:p>
            <a:pPr lvl="2"/>
            <a:r>
              <a:rPr lang="et-EE" dirty="0"/>
              <a:t>Kolmas tase</a:t>
            </a:r>
          </a:p>
          <a:p>
            <a:pPr lvl="3"/>
            <a:r>
              <a:rPr lang="et-EE" dirty="0"/>
              <a:t>Neljas tase</a:t>
            </a:r>
          </a:p>
          <a:p>
            <a:pPr lvl="4"/>
            <a:r>
              <a:rPr lang="et-EE" dirty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t-EE" sz="102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A3A82A9-5CB3-4115-9A09-09F83CF577E5}" type="datetime1">
              <a:rPr lang="et-EE" smtClean="0"/>
              <a:pPr/>
              <a:t>12.11.2013</a:t>
            </a:fld>
            <a:endParaRPr lang="et-EE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t-E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t-E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t-E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t-E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 kohatäid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t-EE" dirty="0"/>
              <a:t>Palju </a:t>
            </a:r>
            <a:r>
              <a:rPr lang="et-EE" dirty="0"/>
              <a:t>õnne sünnipäevaks, </a:t>
            </a:r>
            <a:r>
              <a:rPr lang="et-EE" dirty="0" smtClean="0"/>
              <a:t>Kati</a:t>
            </a:r>
            <a:r>
              <a:rPr lang="et-EE" dirty="0"/>
              <a:t>!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t-EE" dirty="0"/>
              <a:t>Tähistame koos</a:t>
            </a:r>
          </a:p>
          <a:p>
            <a:r>
              <a:rPr lang="et-EE" dirty="0"/>
              <a:t>esmaspäeval, 23. augustil kell 14:30.</a:t>
            </a:r>
            <a:endParaRPr lang="et-EE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t-EE" dirty="0"/>
              <a:t>Sushi-restoran</a:t>
            </a:r>
          </a:p>
          <a:p>
            <a:r>
              <a:rPr lang="et-EE" dirty="0"/>
              <a:t>Jõhvika 67, 12345 Pärnu</a:t>
            </a:r>
          </a:p>
          <a:p>
            <a:r>
              <a:rPr lang="et-EE" dirty="0"/>
              <a:t>Vastus: erin@näide.com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Palju </a:t>
            </a:r>
            <a:r>
              <a:rPr lang="et-EE" dirty="0"/>
              <a:t>õnne sünnipäevaks, </a:t>
            </a:r>
            <a:r>
              <a:rPr lang="et-EE" dirty="0" smtClean="0"/>
              <a:t>Kati</a:t>
            </a:r>
            <a:r>
              <a:rPr lang="et-EE" dirty="0"/>
              <a:t>!</a:t>
            </a: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t-EE" dirty="0"/>
              <a:t>Tähistame koos</a:t>
            </a:r>
          </a:p>
          <a:p>
            <a:r>
              <a:rPr lang="et-EE" dirty="0"/>
              <a:t>esmaspäeval, 23. augustil kell 14:30.</a:t>
            </a:r>
            <a:endParaRPr lang="et-EE" dirty="0"/>
          </a:p>
        </p:txBody>
      </p:sp>
      <p:sp>
        <p:nvSpPr>
          <p:cNvPr id="7" name="Teksti kohatäid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t-EE" dirty="0"/>
              <a:t>Sushi-restoran</a:t>
            </a:r>
          </a:p>
          <a:p>
            <a:r>
              <a:rPr lang="et-EE" dirty="0"/>
              <a:t>Jõhvika 67, 12345 Pärnu</a:t>
            </a:r>
          </a:p>
          <a:p>
            <a:r>
              <a:rPr lang="et-EE" dirty="0"/>
              <a:t>Vastus: erin@näide.com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tse lilla paelaga">
  <a:themeElements>
    <a:clrScheme name="Pael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'i kujundus">
  <a:themeElements>
    <a:clrScheme name="Pael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Pael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85</Words>
  <Application>Microsoft Office PowerPoint</Application>
  <PresentationFormat>Kohandatud</PresentationFormat>
  <Paragraphs>14</Paragraphs>
  <Slides>1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</vt:i4>
      </vt:variant>
    </vt:vector>
  </HeadingPairs>
  <TitlesOfParts>
    <vt:vector size="4" baseType="lpstr">
      <vt:lpstr>Arial</vt:lpstr>
      <vt:lpstr>Century</vt:lpstr>
      <vt:lpstr>Kutse lilla paelaga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cp:lastModifiedBy>Petr Barborik</cp:lastModifiedBy>
  <cp:revision>5</cp:revision>
  <dcterms:created xsi:type="dcterms:W3CDTF">2013-04-05T20:24:11Z</dcterms:created>
  <dcterms:modified xsi:type="dcterms:W3CDTF">2013-11-12T13:11:17Z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