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264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D15ECDCA-7085-4D86-8CE5-8D90A0BA5572}" type="datetime1">
              <a:rPr lang="et-EE" smtClean="0"/>
              <a:t>12.11.2013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89ED90CB-459C-4B12-B364-B0CA1993A9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E9B42422-5714-48E3-BE5B-C34C8CF3A45D}" type="datetime1">
              <a:rPr lang="et-EE" smtClean="0"/>
              <a:pPr/>
              <a:t>12.11.2013</a:t>
            </a:fld>
            <a:endParaRPr lang="et-EE" dirty="0"/>
          </a:p>
        </p:txBody>
      </p:sp>
      <p:sp>
        <p:nvSpPr>
          <p:cNvPr id="4" name="Slaidi kujutise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dirty="0"/>
              <a:t>Klõpsake juhttekstilaadide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4E5863F8-513E-44B9-9F9C-A7685A64A6A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t-E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kujutise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Kas soovite kasutada mõnda muud õnnitlust? </a:t>
            </a:r>
            <a:r>
              <a:rPr lang="fi-FI" dirty="0" err="1" smtClean="0"/>
              <a:t>Õnnitluse</a:t>
            </a:r>
            <a:r>
              <a:rPr lang="fi-FI" dirty="0" smtClean="0"/>
              <a:t> </a:t>
            </a:r>
            <a:r>
              <a:rPr lang="fi-FI" dirty="0" err="1" smtClean="0"/>
              <a:t>isikupärastamiseks</a:t>
            </a:r>
            <a:r>
              <a:rPr lang="fi-FI" dirty="0" smtClean="0"/>
              <a:t> </a:t>
            </a:r>
            <a:r>
              <a:rPr lang="fi-FI" dirty="0" err="1" smtClean="0"/>
              <a:t>valige</a:t>
            </a:r>
            <a:r>
              <a:rPr lang="fi-FI" dirty="0" smtClean="0"/>
              <a:t> </a:t>
            </a:r>
            <a:r>
              <a:rPr lang="fi-FI" dirty="0" err="1" smtClean="0"/>
              <a:t>tekst</a:t>
            </a:r>
            <a:r>
              <a:rPr lang="fi-FI" dirty="0" smtClean="0"/>
              <a:t> ja </a:t>
            </a:r>
            <a:r>
              <a:rPr lang="fi-FI" dirty="0" err="1" smtClean="0"/>
              <a:t>lisage</a:t>
            </a:r>
            <a:r>
              <a:rPr lang="fi-FI" dirty="0" smtClean="0"/>
              <a:t> oma </a:t>
            </a:r>
            <a:r>
              <a:rPr lang="fi-FI" dirty="0" err="1" smtClean="0"/>
              <a:t>sõnum</a:t>
            </a:r>
            <a:r>
              <a:rPr lang="fi-FI" smtClean="0"/>
              <a:t>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lt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abakuju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Pealkiri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t-EE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t-EE" dirty="0"/>
              <a:t>REDIGEERI pealkirja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Klõpsake juhtslaidi tiitlilaadi redigeerimiseks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Klõpsake juhttekstilaadide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6438-1283-491E-BC42-E096DC3D574D}" type="datetime1">
              <a:rPr lang="et-EE" smtClean="0"/>
              <a:pPr/>
              <a:t>12.11.2013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t-E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t-EE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t-EE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t-EE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14400" dirty="0"/>
              <a:t>PALJU</a:t>
            </a:r>
            <a:r>
              <a:rPr lang="et-EE" sz="12000" dirty="0"/>
              <a:t> </a:t>
            </a:r>
            <a:r>
              <a:rPr lang="et-EE" dirty="0"/>
              <a:t>õnne!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ünnipäevakaart must sinine">
  <a:themeElements>
    <a:clrScheme name="Sünnipäevakaart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Sünnipäevakaart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Sünnipäevakaart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Kohandatud</PresentationFormat>
  <Paragraphs>3</Paragraphs>
  <Slides>1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Sünnipäevakaart must sinine</vt:lpstr>
      <vt:lpstr>PALJU õnne!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2013-05-02T14:44:20Z</dcterms:created>
  <dcterms:modified xsi:type="dcterms:W3CDTF">2013-11-12T13:09:22Z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