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1" autoAdjust="0"/>
    <p:restoredTop sz="96575" autoAdjust="0"/>
  </p:normalViewPr>
  <p:slideViewPr>
    <p:cSldViewPr snapToGrid="0">
      <p:cViewPr varScale="1">
        <p:scale>
          <a:sx n="104" d="100"/>
          <a:sy n="104" d="100"/>
        </p:scale>
        <p:origin x="1428" y="96"/>
      </p:cViewPr>
      <p:guideLst>
        <p:guide orient="horz" pos="2448"/>
        <p:guide pos="3168"/>
      </p:guideLst>
    </p:cSldViewPr>
  </p:slideViewPr>
  <p:notesTextViewPr>
    <p:cViewPr>
      <p:scale>
        <a:sx n="1" d="1"/>
        <a:sy n="1" d="1"/>
      </p:scale>
      <p:origin x="0" y="0"/>
    </p:cViewPr>
  </p:notesTextViewPr>
  <p:notesViewPr>
    <p:cSldViewPr snapToGrid="0" showGuides="1">
      <p:cViewPr varScale="1">
        <p:scale>
          <a:sx n="87" d="100"/>
          <a:sy n="87" d="100"/>
        </p:scale>
        <p:origin x="201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t-EE" sz="1200"/>
            </a:lvl1pPr>
          </a:lstStyle>
          <a:p>
            <a:endParaRPr lang="et-EE" dirty="0"/>
          </a:p>
        </p:txBody>
      </p:sp>
      <p:sp>
        <p:nvSpPr>
          <p:cNvPr id="3" name="Kuupäeva kohatäid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t-EE" sz="1200"/>
            </a:lvl1pPr>
          </a:lstStyle>
          <a:p>
            <a:fld id="{0DA89E0E-28DC-4055-A289-A571E5B8ACAC}" type="datetime1">
              <a:rPr lang="et-EE" smtClean="0"/>
              <a:t>12.11.2013</a:t>
            </a:fld>
            <a:endParaRPr lang="et-EE" dirty="0"/>
          </a:p>
        </p:txBody>
      </p:sp>
      <p:sp>
        <p:nvSpPr>
          <p:cNvPr id="4" name="Jaluse kohatäid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t-EE" sz="1200"/>
            </a:lvl1pPr>
          </a:lstStyle>
          <a:p>
            <a:endParaRPr lang="et-EE" dirty="0"/>
          </a:p>
        </p:txBody>
      </p:sp>
      <p:sp>
        <p:nvSpPr>
          <p:cNvPr id="5" name="Slaidinumbri kohatä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t-EE" sz="1200"/>
            </a:lvl1pPr>
          </a:lstStyle>
          <a:p>
            <a:fld id="{8AE55127-CA2D-4BC4-8CFE-F19148CDFE65}" type="slidenum">
              <a:rPr lang="et-EE"/>
              <a:t>‹#›</a:t>
            </a:fld>
            <a:endParaRPr lang="et-EE" dirty="0"/>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t-EE" sz="1200"/>
            </a:lvl1pPr>
          </a:lstStyle>
          <a:p>
            <a:endParaRPr lang="et-EE" dirty="0"/>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t-EE" sz="1200"/>
            </a:lvl1pPr>
          </a:lstStyle>
          <a:p>
            <a:fld id="{9CB0838B-472A-412B-ABAD-EEDD8BF611BA}" type="datetime1">
              <a:rPr lang="et-EE" smtClean="0"/>
              <a:pPr/>
              <a:t>12.11.2013</a:t>
            </a:fld>
            <a:endParaRPr lang="et-EE" dirty="0"/>
          </a:p>
        </p:txBody>
      </p:sp>
      <p:sp>
        <p:nvSpPr>
          <p:cNvPr id="4" name="Slaidi kujutise kohatäide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t-EE" dirty="0"/>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dirty="0"/>
              <a:t>Klõpsake juhttekstilaadide redigeerimiseks</a:t>
            </a:r>
          </a:p>
          <a:p>
            <a:pPr lvl="1"/>
            <a:r>
              <a:rPr lang="et-EE" dirty="0"/>
              <a:t>Teine tase</a:t>
            </a:r>
          </a:p>
          <a:p>
            <a:pPr lvl="2"/>
            <a:r>
              <a:rPr lang="et-EE" dirty="0"/>
              <a:t>Kolmas tase</a:t>
            </a:r>
          </a:p>
          <a:p>
            <a:pPr lvl="3"/>
            <a:r>
              <a:rPr lang="et-EE" dirty="0"/>
              <a:t>Neljas tase</a:t>
            </a:r>
          </a:p>
          <a:p>
            <a:pPr lvl="4"/>
            <a:r>
              <a:rPr lang="et-EE" dirty="0"/>
              <a:t>Viies tase</a:t>
            </a:r>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t-EE" sz="1200"/>
            </a:lvl1pPr>
          </a:lstStyle>
          <a:p>
            <a:endParaRPr lang="et-EE" dirty="0"/>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t-EE" sz="1200"/>
            </a:lvl1pPr>
          </a:lstStyle>
          <a:p>
            <a:fld id="{746B6C3F-CB80-4F8D-9D19-17AA7E3C7BEF}" type="slidenum">
              <a:rPr lang="et-EE" smtClean="0"/>
              <a:t>‹#›</a:t>
            </a:fld>
            <a:endParaRPr lang="et-EE" dirty="0"/>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lang="et-EE" sz="1200" kern="1200">
        <a:solidFill>
          <a:schemeClr val="tx1"/>
        </a:solidFill>
        <a:latin typeface="+mn-lt"/>
        <a:ea typeface="+mn-ea"/>
        <a:cs typeface="+mn-cs"/>
      </a:defRPr>
    </a:lvl1pPr>
    <a:lvl2pPr marL="457200" algn="l" defTabSz="914400" rtl="0" eaLnBrk="1" latinLnBrk="0" hangingPunct="1">
      <a:defRPr lang="et-EE" sz="1200" kern="1200">
        <a:solidFill>
          <a:schemeClr val="tx1"/>
        </a:solidFill>
        <a:latin typeface="+mn-lt"/>
        <a:ea typeface="+mn-ea"/>
        <a:cs typeface="+mn-cs"/>
      </a:defRPr>
    </a:lvl2pPr>
    <a:lvl3pPr marL="914400" algn="l" defTabSz="914400" rtl="0" eaLnBrk="1" latinLnBrk="0" hangingPunct="1">
      <a:defRPr lang="et-EE" sz="1200" kern="1200">
        <a:solidFill>
          <a:schemeClr val="tx1"/>
        </a:solidFill>
        <a:latin typeface="+mn-lt"/>
        <a:ea typeface="+mn-ea"/>
        <a:cs typeface="+mn-cs"/>
      </a:defRPr>
    </a:lvl3pPr>
    <a:lvl4pPr marL="1371600" algn="l" defTabSz="914400" rtl="0" eaLnBrk="1" latinLnBrk="0" hangingPunct="1">
      <a:defRPr lang="et-EE" sz="1200" kern="1200">
        <a:solidFill>
          <a:schemeClr val="tx1"/>
        </a:solidFill>
        <a:latin typeface="+mn-lt"/>
        <a:ea typeface="+mn-ea"/>
        <a:cs typeface="+mn-cs"/>
      </a:defRPr>
    </a:lvl4pPr>
    <a:lvl5pPr marL="1828800" algn="l" defTabSz="914400" rtl="0" eaLnBrk="1" latinLnBrk="0" hangingPunct="1">
      <a:defRPr lang="et-EE" sz="1200" kern="1200">
        <a:solidFill>
          <a:schemeClr val="tx1"/>
        </a:solidFill>
        <a:latin typeface="+mn-lt"/>
        <a:ea typeface="+mn-ea"/>
        <a:cs typeface="+mn-cs"/>
      </a:defRPr>
    </a:lvl5pPr>
    <a:lvl6pPr marL="2286000" algn="l" defTabSz="914400" rtl="0" eaLnBrk="1" latinLnBrk="0" hangingPunct="1">
      <a:defRPr lang="et-EE" sz="1200" kern="1200">
        <a:solidFill>
          <a:schemeClr val="tx1"/>
        </a:solidFill>
        <a:latin typeface="+mn-lt"/>
        <a:ea typeface="+mn-ea"/>
        <a:cs typeface="+mn-cs"/>
      </a:defRPr>
    </a:lvl6pPr>
    <a:lvl7pPr marL="2743200" algn="l" defTabSz="914400" rtl="0" eaLnBrk="1" latinLnBrk="0" hangingPunct="1">
      <a:defRPr lang="et-EE" sz="1200" kern="1200">
        <a:solidFill>
          <a:schemeClr val="tx1"/>
        </a:solidFill>
        <a:latin typeface="+mn-lt"/>
        <a:ea typeface="+mn-ea"/>
        <a:cs typeface="+mn-cs"/>
      </a:defRPr>
    </a:lvl7pPr>
    <a:lvl8pPr marL="3200400" algn="l" defTabSz="914400" rtl="0" eaLnBrk="1" latinLnBrk="0" hangingPunct="1">
      <a:defRPr lang="et-EE" sz="1200" kern="1200">
        <a:solidFill>
          <a:schemeClr val="tx1"/>
        </a:solidFill>
        <a:latin typeface="+mn-lt"/>
        <a:ea typeface="+mn-ea"/>
        <a:cs typeface="+mn-cs"/>
      </a:defRPr>
    </a:lvl8pPr>
    <a:lvl9pPr marL="3657600" algn="l" defTabSz="914400" rtl="0" eaLnBrk="1" latinLnBrk="0" hangingPunct="1">
      <a:defRPr lang="et-E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kujutise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Voldiku muutmiseks asendage näidissisu soovitud sisuga. </a:t>
            </a:r>
            <a:r>
              <a:rPr lang="et-EE" dirty="0" smtClean="0"/>
              <a:t>Või kui soovite alustada puhtalt lehelt, klõpsake uue lehe sisestamiseks menüü Avaleht nuppu Uus slaid. Seejärel sisestage tühjadesse kohatäidetesse tekst ja pildid. Kui vajate pealkirjade, alapealkirjade või sisuteksti jaoks rohkem kohatäiteid, kopeerige olemasolevad kohatäited ja lohistage uued kohatäited soovitud asukohta.</a:t>
            </a:r>
            <a:endParaRPr lang="et-EE" dirty="0"/>
          </a:p>
          <a:p>
            <a:endParaRPr lang="et-EE" dirty="0"/>
          </a:p>
          <a:p>
            <a:endParaRPr lang="et-EE" dirty="0"/>
          </a:p>
        </p:txBody>
      </p:sp>
      <p:sp>
        <p:nvSpPr>
          <p:cNvPr id="4" name="Slaidinumbri kohatäide 3"/>
          <p:cNvSpPr>
            <a:spLocks noGrp="1"/>
          </p:cNvSpPr>
          <p:nvPr>
            <p:ph type="sldNum" sz="quarter" idx="10"/>
          </p:nvPr>
        </p:nvSpPr>
        <p:spPr/>
        <p:txBody>
          <a:bodyPr/>
          <a:lstStyle/>
          <a:p>
            <a:fld id="{746B6C3F-CB80-4F8D-9D19-17AA7E3C7BEF}" type="slidenum">
              <a:rPr lang="et-EE" smtClean="0"/>
              <a:t>1</a:t>
            </a:fld>
            <a:endParaRPr lang="et-EE" dirty="0"/>
          </a:p>
        </p:txBody>
      </p:sp>
    </p:spTree>
    <p:extLst>
      <p:ext uri="{BB962C8B-B14F-4D97-AF65-F5344CB8AC3E}">
        <p14:creationId xmlns:p14="http://schemas.microsoft.com/office/powerpoint/2010/main" val="283722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kujutise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746B6C3F-CB80-4F8D-9D19-17AA7E3C7BEF}" type="slidenum">
              <a:rPr lang="et-EE" smtClean="0"/>
              <a:t>2</a:t>
            </a:fld>
            <a:endParaRPr lang="et-EE"/>
          </a:p>
        </p:txBody>
      </p:sp>
    </p:spTree>
    <p:extLst>
      <p:ext uri="{BB962C8B-B14F-4D97-AF65-F5344CB8AC3E}">
        <p14:creationId xmlns:p14="http://schemas.microsoft.com/office/powerpoint/2010/main" val="320102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älisleht">
    <p:spTree>
      <p:nvGrpSpPr>
        <p:cNvPr id="1" name=""/>
        <p:cNvGrpSpPr/>
        <p:nvPr/>
      </p:nvGrpSpPr>
      <p:grpSpPr>
        <a:xfrm>
          <a:off x="0" y="0"/>
          <a:ext cx="0" cy="0"/>
          <a:chOff x="0" y="0"/>
          <a:chExt cx="0" cy="0"/>
        </a:xfrm>
      </p:grpSpPr>
      <p:sp>
        <p:nvSpPr>
          <p:cNvPr id="12" name="Ristkülik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dirty="0"/>
          </a:p>
        </p:txBody>
      </p:sp>
      <p:sp>
        <p:nvSpPr>
          <p:cNvPr id="10" name="Teksti kohatäide 9"/>
          <p:cNvSpPr>
            <a:spLocks noGrp="1"/>
          </p:cNvSpPr>
          <p:nvPr>
            <p:ph type="body" sz="quarter" idx="10"/>
          </p:nvPr>
        </p:nvSpPr>
        <p:spPr>
          <a:xfrm>
            <a:off x="777240" y="665530"/>
            <a:ext cx="1737360" cy="1517413"/>
          </a:xfrm>
        </p:spPr>
        <p:txBody>
          <a:bodyPr lIns="0" tIns="0" rIns="0" bIns="0" anchor="b">
            <a:noAutofit/>
          </a:bodyPr>
          <a:lstStyle>
            <a:lvl1pPr marL="0" indent="0" latinLnBrk="0">
              <a:lnSpc>
                <a:spcPct val="100000"/>
              </a:lnSpc>
              <a:spcBef>
                <a:spcPts val="0"/>
              </a:spcBef>
              <a:buNone/>
              <a:defRPr lang="et-EE" sz="1600">
                <a:solidFill>
                  <a:schemeClr val="bg1"/>
                </a:solidFill>
                <a:latin typeface="+mj-lt"/>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juhttekstilaadide redigeerimiseks</a:t>
            </a:r>
          </a:p>
        </p:txBody>
      </p:sp>
      <p:sp>
        <p:nvSpPr>
          <p:cNvPr id="11" name="Teksti kohatäide 9"/>
          <p:cNvSpPr>
            <a:spLocks noGrp="1"/>
          </p:cNvSpPr>
          <p:nvPr>
            <p:ph type="body" sz="quarter" idx="11"/>
          </p:nvPr>
        </p:nvSpPr>
        <p:spPr>
          <a:xfrm>
            <a:off x="777240" y="2302840"/>
            <a:ext cx="1737360" cy="4417999"/>
          </a:xfrm>
        </p:spPr>
        <p:txBody>
          <a:bodyPr lIns="0" tIns="0" rIns="0" bIns="0" anchor="t">
            <a:noAutofit/>
          </a:bodyPr>
          <a:lstStyle>
            <a:lvl1pPr marL="0" indent="0" latinLnBrk="0">
              <a:lnSpc>
                <a:spcPct val="105000"/>
              </a:lnSpc>
              <a:spcBef>
                <a:spcPts val="800"/>
              </a:spcBef>
              <a:buNone/>
              <a:defRPr lang="et-EE" sz="1000">
                <a:solidFill>
                  <a:schemeClr val="bg1"/>
                </a:solidFill>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juhttekstilaadide redigeerimiseks</a:t>
            </a:r>
          </a:p>
        </p:txBody>
      </p:sp>
      <p:sp>
        <p:nvSpPr>
          <p:cNvPr id="13" name="Ristkülik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dirty="0"/>
          </a:p>
        </p:txBody>
      </p:sp>
      <p:sp>
        <p:nvSpPr>
          <p:cNvPr id="15" name="Ristkülik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dirty="0"/>
          </a:p>
        </p:txBody>
      </p:sp>
      <p:sp>
        <p:nvSpPr>
          <p:cNvPr id="20" name="Teksti kohatäide 9"/>
          <p:cNvSpPr>
            <a:spLocks noGrp="1"/>
          </p:cNvSpPr>
          <p:nvPr>
            <p:ph type="body" sz="quarter" idx="12"/>
          </p:nvPr>
        </p:nvSpPr>
        <p:spPr>
          <a:xfrm>
            <a:off x="7124700" y="457200"/>
            <a:ext cx="2468880" cy="1763463"/>
          </a:xfrm>
        </p:spPr>
        <p:txBody>
          <a:bodyPr lIns="0" tIns="0" rIns="0" bIns="0" anchor="b">
            <a:noAutofit/>
          </a:bodyPr>
          <a:lstStyle>
            <a:lvl1pPr marL="0" indent="0" latinLnBrk="0">
              <a:lnSpc>
                <a:spcPct val="95000"/>
              </a:lnSpc>
              <a:spcBef>
                <a:spcPts val="0"/>
              </a:spcBef>
              <a:buNone/>
              <a:defRPr lang="et-EE" sz="2000" b="1">
                <a:solidFill>
                  <a:schemeClr val="tx1">
                    <a:lumMod val="65000"/>
                    <a:lumOff val="35000"/>
                  </a:schemeClr>
                </a:solidFill>
                <a:latin typeface="+mj-lt"/>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juhttekstilaadide redigeerimiseks</a:t>
            </a:r>
          </a:p>
        </p:txBody>
      </p:sp>
      <p:sp>
        <p:nvSpPr>
          <p:cNvPr id="22" name="Pildi kohatäide 21"/>
          <p:cNvSpPr>
            <a:spLocks noGrp="1"/>
          </p:cNvSpPr>
          <p:nvPr>
            <p:ph type="pic" sz="quarter" idx="13"/>
          </p:nvPr>
        </p:nvSpPr>
        <p:spPr>
          <a:xfrm>
            <a:off x="7124700" y="2740819"/>
            <a:ext cx="2468563" cy="4208621"/>
          </a:xfrm>
        </p:spPr>
        <p:txBody>
          <a:bodyPr>
            <a:normAutofit/>
          </a:bodyPr>
          <a:lstStyle>
            <a:lvl1pPr marL="0" indent="0" latinLnBrk="0">
              <a:buNone/>
              <a:defRPr lang="et-EE" sz="1600">
                <a:solidFill>
                  <a:schemeClr val="tx1">
                    <a:lumMod val="65000"/>
                    <a:lumOff val="35000"/>
                  </a:schemeClr>
                </a:solidFill>
              </a:defRPr>
            </a:lvl1pPr>
          </a:lstStyle>
          <a:p>
            <a:r>
              <a:rPr lang="et-EE" dirty="0"/>
              <a:t>Pildi lisamiseks klõpsake ikooni</a:t>
            </a:r>
          </a:p>
        </p:txBody>
      </p:sp>
      <p:sp>
        <p:nvSpPr>
          <p:cNvPr id="24" name="Teksti kohatäide 9"/>
          <p:cNvSpPr>
            <a:spLocks noGrp="1"/>
          </p:cNvSpPr>
          <p:nvPr>
            <p:ph type="body" sz="quarter" idx="14"/>
          </p:nvPr>
        </p:nvSpPr>
        <p:spPr>
          <a:xfrm>
            <a:off x="7124700" y="2266383"/>
            <a:ext cx="2468880" cy="346007"/>
          </a:xfrm>
        </p:spPr>
        <p:txBody>
          <a:bodyPr lIns="0" tIns="0" rIns="0" bIns="0" anchor="t">
            <a:noAutofit/>
          </a:bodyPr>
          <a:lstStyle>
            <a:lvl1pPr marL="0" indent="0" latinLnBrk="0">
              <a:lnSpc>
                <a:spcPct val="114000"/>
              </a:lnSpc>
              <a:spcBef>
                <a:spcPts val="0"/>
              </a:spcBef>
              <a:buNone/>
              <a:defRPr lang="et-EE" sz="800" b="0">
                <a:solidFill>
                  <a:schemeClr val="accent1"/>
                </a:solidFill>
                <a:latin typeface="+mn-lt"/>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juhttekstilaadide redigeerimiseks</a:t>
            </a:r>
          </a:p>
        </p:txBody>
      </p:sp>
      <p:sp>
        <p:nvSpPr>
          <p:cNvPr id="26" name="Teksti kohatäide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latinLnBrk="0">
              <a:lnSpc>
                <a:spcPct val="100000"/>
              </a:lnSpc>
              <a:spcBef>
                <a:spcPts val="0"/>
              </a:spcBef>
              <a:buNone/>
              <a:defRPr lang="et-EE" sz="900" b="0" baseline="0">
                <a:solidFill>
                  <a:schemeClr val="tx1">
                    <a:lumMod val="65000"/>
                    <a:lumOff val="35000"/>
                  </a:schemeClr>
                </a:solidFill>
                <a:latin typeface="+mn-lt"/>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smtClean="0"/>
              <a:t>[Ettevõtte nimi]</a:t>
            </a:r>
            <a:br>
              <a:rPr lang="et-EE" dirty="0" smtClean="0"/>
            </a:br>
            <a:r>
              <a:rPr lang="et-EE" dirty="0" smtClean="0"/>
              <a:t>[Aadress]</a:t>
            </a:r>
            <a:br>
              <a:rPr lang="et-EE" dirty="0" smtClean="0"/>
            </a:br>
            <a:r>
              <a:rPr lang="et-EE" dirty="0" smtClean="0"/>
              <a:t>[Linn, maakond, sihtnumber]</a:t>
            </a:r>
            <a:endParaRPr lang="et-EE" dirty="0"/>
          </a:p>
        </p:txBody>
      </p:sp>
      <p:sp>
        <p:nvSpPr>
          <p:cNvPr id="29" name="Teksti kohatäide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latinLnBrk="0">
              <a:lnSpc>
                <a:spcPct val="120000"/>
              </a:lnSpc>
              <a:spcBef>
                <a:spcPts val="0"/>
              </a:spcBef>
              <a:buNone/>
              <a:defRPr lang="et-EE" sz="900" b="0" baseline="0">
                <a:solidFill>
                  <a:schemeClr val="tx1">
                    <a:lumMod val="65000"/>
                    <a:lumOff val="35000"/>
                  </a:schemeClr>
                </a:solidFill>
                <a:latin typeface="+mn-lt"/>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smtClean="0"/>
              <a:t>[Saaja nimi]</a:t>
            </a:r>
            <a:br>
              <a:rPr lang="et-EE" dirty="0" smtClean="0"/>
            </a:br>
            <a:r>
              <a:rPr lang="et-EE" dirty="0" smtClean="0"/>
              <a:t>[Aadress]</a:t>
            </a:r>
            <a:br>
              <a:rPr lang="et-EE" dirty="0" smtClean="0"/>
            </a:br>
            <a:r>
              <a:rPr lang="et-EE" dirty="0" smtClean="0"/>
              <a:t>[Linn, maakond, sihtnumber]</a:t>
            </a:r>
            <a:endParaRPr lang="et-EE" dirty="0"/>
          </a:p>
        </p:txBody>
      </p:sp>
      <p:sp>
        <p:nvSpPr>
          <p:cNvPr id="32" name="Ristkülik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et-EE" sz="650" dirty="0" smtClean="0">
                <a:solidFill>
                  <a:schemeClr val="bg1">
                    <a:lumMod val="85000"/>
                  </a:schemeClr>
                </a:solidFill>
              </a:rPr>
              <a:t>PAIGUTAGE</a:t>
            </a:r>
          </a:p>
          <a:p>
            <a:pPr algn="ctr">
              <a:lnSpc>
                <a:spcPct val="125000"/>
              </a:lnSpc>
            </a:pPr>
            <a:r>
              <a:rPr lang="et-EE" sz="650" dirty="0" smtClean="0">
                <a:solidFill>
                  <a:schemeClr val="bg1">
                    <a:lumMod val="85000"/>
                  </a:schemeClr>
                </a:solidFill>
              </a:rPr>
              <a:t>TEMPEL</a:t>
            </a:r>
            <a:r>
              <a:rPr lang="et-EE" sz="650" dirty="0">
                <a:solidFill>
                  <a:schemeClr val="bg1">
                    <a:lumMod val="85000"/>
                  </a:schemeClr>
                </a:solidFill>
              </a:rPr>
              <a:t/>
            </a:r>
            <a:br>
              <a:rPr lang="et-EE" sz="650" dirty="0">
                <a:solidFill>
                  <a:schemeClr val="bg1">
                    <a:lumMod val="85000"/>
                  </a:schemeClr>
                </a:solidFill>
              </a:rPr>
            </a:br>
            <a:r>
              <a:rPr lang="et-EE" sz="650" dirty="0">
                <a:solidFill>
                  <a:schemeClr val="bg1">
                    <a:lumMod val="85000"/>
                  </a:schemeClr>
                </a:solidFill>
              </a:rPr>
              <a:t>SIIA</a:t>
            </a: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seleht">
    <p:spTree>
      <p:nvGrpSpPr>
        <p:cNvPr id="1" name=""/>
        <p:cNvGrpSpPr/>
        <p:nvPr/>
      </p:nvGrpSpPr>
      <p:grpSpPr>
        <a:xfrm>
          <a:off x="0" y="0"/>
          <a:ext cx="0" cy="0"/>
          <a:chOff x="0" y="0"/>
          <a:chExt cx="0" cy="0"/>
        </a:xfrm>
      </p:grpSpPr>
      <p:sp>
        <p:nvSpPr>
          <p:cNvPr id="10" name="Teksti kohatäide 9"/>
          <p:cNvSpPr>
            <a:spLocks noGrp="1"/>
          </p:cNvSpPr>
          <p:nvPr>
            <p:ph type="body" sz="quarter" idx="10" hasCustomPrompt="1"/>
          </p:nvPr>
        </p:nvSpPr>
        <p:spPr>
          <a:xfrm>
            <a:off x="457198" y="3188368"/>
            <a:ext cx="2834641" cy="363935"/>
          </a:xfrm>
        </p:spPr>
        <p:txBody>
          <a:bodyPr lIns="0" tIns="0" rIns="0" bIns="0" anchor="b">
            <a:noAutofit/>
          </a:bodyPr>
          <a:lstStyle>
            <a:lvl1pPr marL="0" indent="0" latinLnBrk="0">
              <a:lnSpc>
                <a:spcPct val="100000"/>
              </a:lnSpc>
              <a:spcBef>
                <a:spcPts val="0"/>
              </a:spcBef>
              <a:buNone/>
              <a:defRPr lang="et-EE" sz="1500">
                <a:solidFill>
                  <a:schemeClr val="accent1"/>
                </a:solidFill>
                <a:latin typeface="+mj-lt"/>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teksti redigeerimiseks</a:t>
            </a:r>
          </a:p>
        </p:txBody>
      </p:sp>
      <p:sp>
        <p:nvSpPr>
          <p:cNvPr id="11" name="Teksti kohatäide 9"/>
          <p:cNvSpPr>
            <a:spLocks noGrp="1"/>
          </p:cNvSpPr>
          <p:nvPr>
            <p:ph type="body" sz="quarter" idx="11"/>
          </p:nvPr>
        </p:nvSpPr>
        <p:spPr>
          <a:xfrm>
            <a:off x="457199" y="3624067"/>
            <a:ext cx="2834640" cy="847670"/>
          </a:xfrm>
        </p:spPr>
        <p:txBody>
          <a:bodyPr lIns="0" tIns="0" rIns="0" bIns="0" anchor="t">
            <a:noAutofit/>
          </a:bodyPr>
          <a:lstStyle>
            <a:lvl1pPr marL="0" indent="0" latinLnBrk="0">
              <a:lnSpc>
                <a:spcPct val="114000"/>
              </a:lnSpc>
              <a:spcBef>
                <a:spcPts val="800"/>
              </a:spcBef>
              <a:buNone/>
              <a:defRPr lang="et-EE" sz="800">
                <a:solidFill>
                  <a:schemeClr val="tx1">
                    <a:lumMod val="65000"/>
                    <a:lumOff val="35000"/>
                  </a:schemeClr>
                </a:solidFill>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juhttekstilaadide redigeerimiseks</a:t>
            </a:r>
          </a:p>
        </p:txBody>
      </p:sp>
      <p:sp>
        <p:nvSpPr>
          <p:cNvPr id="13" name="Ristkülik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dirty="0"/>
          </a:p>
        </p:txBody>
      </p:sp>
      <p:sp>
        <p:nvSpPr>
          <p:cNvPr id="19" name="Pildi kohatäide 21"/>
          <p:cNvSpPr>
            <a:spLocks noGrp="1"/>
          </p:cNvSpPr>
          <p:nvPr>
            <p:ph type="pic" sz="quarter" idx="19"/>
          </p:nvPr>
        </p:nvSpPr>
        <p:spPr>
          <a:xfrm>
            <a:off x="457199" y="457200"/>
            <a:ext cx="3200400" cy="2606040"/>
          </a:xfrm>
        </p:spPr>
        <p:txBody>
          <a:bodyPr>
            <a:normAutofit/>
          </a:bodyPr>
          <a:lstStyle>
            <a:lvl1pPr marL="0" indent="0" latinLnBrk="0">
              <a:buNone/>
              <a:defRPr lang="et-EE" sz="1600">
                <a:solidFill>
                  <a:schemeClr val="tx1">
                    <a:lumMod val="65000"/>
                    <a:lumOff val="35000"/>
                  </a:schemeClr>
                </a:solidFill>
              </a:defRPr>
            </a:lvl1pPr>
          </a:lstStyle>
          <a:p>
            <a:r>
              <a:rPr lang="et-EE" dirty="0"/>
              <a:t>Pildi lisamiseks klõpsake ikooni</a:t>
            </a:r>
          </a:p>
        </p:txBody>
      </p:sp>
      <p:sp>
        <p:nvSpPr>
          <p:cNvPr id="21" name="Teksti kohatäide 9"/>
          <p:cNvSpPr>
            <a:spLocks noGrp="1"/>
          </p:cNvSpPr>
          <p:nvPr>
            <p:ph type="body" sz="quarter" idx="20"/>
          </p:nvPr>
        </p:nvSpPr>
        <p:spPr>
          <a:xfrm>
            <a:off x="457199" y="4471737"/>
            <a:ext cx="2834640" cy="223896"/>
          </a:xfrm>
        </p:spPr>
        <p:txBody>
          <a:bodyPr lIns="0" tIns="0" rIns="0" bIns="0" anchor="b">
            <a:noAutofit/>
          </a:bodyPr>
          <a:lstStyle>
            <a:lvl1pPr marL="0" indent="0" latinLnBrk="0">
              <a:lnSpc>
                <a:spcPct val="114000"/>
              </a:lnSpc>
              <a:spcBef>
                <a:spcPts val="800"/>
              </a:spcBef>
              <a:buNone/>
              <a:defRPr lang="et-EE" sz="800" b="1">
                <a:solidFill>
                  <a:schemeClr val="tx1">
                    <a:lumMod val="65000"/>
                    <a:lumOff val="35000"/>
                  </a:schemeClr>
                </a:solidFill>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juhttekstilaadide redigeerimiseks</a:t>
            </a:r>
          </a:p>
        </p:txBody>
      </p:sp>
      <p:sp>
        <p:nvSpPr>
          <p:cNvPr id="23" name="Teksti kohatäide 9"/>
          <p:cNvSpPr>
            <a:spLocks noGrp="1"/>
          </p:cNvSpPr>
          <p:nvPr>
            <p:ph type="body" sz="quarter" idx="21"/>
          </p:nvPr>
        </p:nvSpPr>
        <p:spPr>
          <a:xfrm>
            <a:off x="457199" y="4722992"/>
            <a:ext cx="2834640" cy="2143917"/>
          </a:xfrm>
        </p:spPr>
        <p:txBody>
          <a:bodyPr lIns="0" tIns="0" rIns="0" bIns="0" anchor="t">
            <a:noAutofit/>
          </a:bodyPr>
          <a:lstStyle>
            <a:lvl1pPr marL="0" indent="0" latinLnBrk="0">
              <a:lnSpc>
                <a:spcPct val="114000"/>
              </a:lnSpc>
              <a:spcBef>
                <a:spcPts val="800"/>
              </a:spcBef>
              <a:buNone/>
              <a:defRPr lang="et-EE" sz="800">
                <a:solidFill>
                  <a:schemeClr val="tx1">
                    <a:lumMod val="65000"/>
                    <a:lumOff val="35000"/>
                  </a:schemeClr>
                </a:solidFill>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juhttekstilaadide redigeerimiseks</a:t>
            </a:r>
          </a:p>
        </p:txBody>
      </p:sp>
      <p:sp>
        <p:nvSpPr>
          <p:cNvPr id="25" name="Ristkülik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dirty="0"/>
          </a:p>
        </p:txBody>
      </p:sp>
      <p:sp>
        <p:nvSpPr>
          <p:cNvPr id="30" name="Teksti kohatäide 9"/>
          <p:cNvSpPr>
            <a:spLocks noGrp="1"/>
          </p:cNvSpPr>
          <p:nvPr>
            <p:ph type="body" sz="quarter" idx="22"/>
          </p:nvPr>
        </p:nvSpPr>
        <p:spPr>
          <a:xfrm>
            <a:off x="3977637" y="777239"/>
            <a:ext cx="2194564" cy="1963580"/>
          </a:xfrm>
        </p:spPr>
        <p:txBody>
          <a:bodyPr lIns="0" tIns="0" rIns="0" bIns="0" anchor="ctr">
            <a:noAutofit/>
          </a:bodyPr>
          <a:lstStyle>
            <a:lvl1pPr marL="0" indent="0" latinLnBrk="0">
              <a:lnSpc>
                <a:spcPct val="114000"/>
              </a:lnSpc>
              <a:spcBef>
                <a:spcPts val="900"/>
              </a:spcBef>
              <a:buNone/>
              <a:defRPr lang="et-EE" sz="1100">
                <a:solidFill>
                  <a:schemeClr val="bg1"/>
                </a:solidFill>
                <a:latin typeface="+mj-lt"/>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juhttekstilaadide redigeerimiseks</a:t>
            </a:r>
          </a:p>
        </p:txBody>
      </p:sp>
      <p:sp>
        <p:nvSpPr>
          <p:cNvPr id="35" name="Teksti kohatäide 9"/>
          <p:cNvSpPr>
            <a:spLocks noGrp="1"/>
          </p:cNvSpPr>
          <p:nvPr>
            <p:ph type="body" sz="quarter" idx="23"/>
          </p:nvPr>
        </p:nvSpPr>
        <p:spPr>
          <a:xfrm>
            <a:off x="3665820" y="3624068"/>
            <a:ext cx="2834640" cy="1256775"/>
          </a:xfrm>
        </p:spPr>
        <p:txBody>
          <a:bodyPr lIns="0" tIns="0" rIns="0" bIns="0" anchor="t">
            <a:noAutofit/>
          </a:bodyPr>
          <a:lstStyle>
            <a:lvl1pPr marL="0" indent="0" latinLnBrk="0">
              <a:lnSpc>
                <a:spcPct val="114000"/>
              </a:lnSpc>
              <a:spcBef>
                <a:spcPts val="800"/>
              </a:spcBef>
              <a:buNone/>
              <a:defRPr lang="et-EE" sz="800">
                <a:solidFill>
                  <a:schemeClr val="tx1">
                    <a:lumMod val="65000"/>
                    <a:lumOff val="35000"/>
                  </a:schemeClr>
                </a:solidFill>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juhttekstilaadide redigeerimiseks</a:t>
            </a:r>
          </a:p>
        </p:txBody>
      </p:sp>
      <p:sp>
        <p:nvSpPr>
          <p:cNvPr id="36" name="Teksti kohatäide 9"/>
          <p:cNvSpPr>
            <a:spLocks noGrp="1"/>
          </p:cNvSpPr>
          <p:nvPr>
            <p:ph type="body" sz="quarter" idx="24"/>
          </p:nvPr>
        </p:nvSpPr>
        <p:spPr>
          <a:xfrm>
            <a:off x="3665820" y="5433870"/>
            <a:ext cx="2834640" cy="1433040"/>
          </a:xfrm>
        </p:spPr>
        <p:txBody>
          <a:bodyPr lIns="0" tIns="0" rIns="0" bIns="0" anchor="t">
            <a:noAutofit/>
          </a:bodyPr>
          <a:lstStyle>
            <a:lvl1pPr marL="0" indent="0" latinLnBrk="0">
              <a:lnSpc>
                <a:spcPct val="114000"/>
              </a:lnSpc>
              <a:spcBef>
                <a:spcPts val="800"/>
              </a:spcBef>
              <a:buNone/>
              <a:defRPr lang="et-EE" sz="800">
                <a:solidFill>
                  <a:schemeClr val="tx1">
                    <a:lumMod val="65000"/>
                    <a:lumOff val="35000"/>
                  </a:schemeClr>
                </a:solidFill>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juhttekstilaadide redigeerimiseks</a:t>
            </a:r>
          </a:p>
        </p:txBody>
      </p:sp>
      <p:sp>
        <p:nvSpPr>
          <p:cNvPr id="37" name="Teksti kohatäide 9"/>
          <p:cNvSpPr>
            <a:spLocks noGrp="1"/>
          </p:cNvSpPr>
          <p:nvPr>
            <p:ph type="body" sz="quarter" idx="25" hasCustomPrompt="1"/>
          </p:nvPr>
        </p:nvSpPr>
        <p:spPr>
          <a:xfrm>
            <a:off x="3665820" y="4991100"/>
            <a:ext cx="2834641" cy="369336"/>
          </a:xfrm>
        </p:spPr>
        <p:txBody>
          <a:bodyPr lIns="0" tIns="0" rIns="0" bIns="0" anchor="b">
            <a:noAutofit/>
          </a:bodyPr>
          <a:lstStyle>
            <a:lvl1pPr marL="0" indent="0" latinLnBrk="0">
              <a:lnSpc>
                <a:spcPct val="100000"/>
              </a:lnSpc>
              <a:spcBef>
                <a:spcPts val="0"/>
              </a:spcBef>
              <a:buNone/>
              <a:defRPr lang="et-EE" sz="1500">
                <a:solidFill>
                  <a:schemeClr val="accent1"/>
                </a:solidFill>
                <a:latin typeface="+mj-lt"/>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teksti redigeerimiseks</a:t>
            </a:r>
          </a:p>
        </p:txBody>
      </p:sp>
      <p:sp>
        <p:nvSpPr>
          <p:cNvPr id="38" name="Teksti kohatäide 9"/>
          <p:cNvSpPr>
            <a:spLocks noGrp="1"/>
          </p:cNvSpPr>
          <p:nvPr>
            <p:ph type="body" sz="quarter" idx="26"/>
          </p:nvPr>
        </p:nvSpPr>
        <p:spPr>
          <a:xfrm>
            <a:off x="7028349" y="468034"/>
            <a:ext cx="2572851" cy="226418"/>
          </a:xfrm>
        </p:spPr>
        <p:txBody>
          <a:bodyPr lIns="0" tIns="0" rIns="0" bIns="0" anchor="b">
            <a:noAutofit/>
          </a:bodyPr>
          <a:lstStyle>
            <a:lvl1pPr marL="0" indent="0" latinLnBrk="0">
              <a:lnSpc>
                <a:spcPct val="114000"/>
              </a:lnSpc>
              <a:spcBef>
                <a:spcPts val="800"/>
              </a:spcBef>
              <a:buNone/>
              <a:defRPr lang="et-EE" sz="800" b="1">
                <a:solidFill>
                  <a:schemeClr val="tx1">
                    <a:lumMod val="65000"/>
                    <a:lumOff val="35000"/>
                  </a:schemeClr>
                </a:solidFill>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juhttekstilaadide redigeerimiseks</a:t>
            </a:r>
          </a:p>
        </p:txBody>
      </p:sp>
      <p:sp>
        <p:nvSpPr>
          <p:cNvPr id="39" name="Teksti kohatäide 9"/>
          <p:cNvSpPr>
            <a:spLocks noGrp="1"/>
          </p:cNvSpPr>
          <p:nvPr>
            <p:ph type="body" sz="quarter" idx="27"/>
          </p:nvPr>
        </p:nvSpPr>
        <p:spPr>
          <a:xfrm>
            <a:off x="7028349" y="728054"/>
            <a:ext cx="2572851" cy="1107357"/>
          </a:xfrm>
        </p:spPr>
        <p:txBody>
          <a:bodyPr lIns="0" tIns="0" rIns="0" bIns="0" anchor="t">
            <a:noAutofit/>
          </a:bodyPr>
          <a:lstStyle>
            <a:lvl1pPr marL="0" indent="0" latinLnBrk="0">
              <a:lnSpc>
                <a:spcPct val="114000"/>
              </a:lnSpc>
              <a:spcBef>
                <a:spcPts val="800"/>
              </a:spcBef>
              <a:buNone/>
              <a:defRPr lang="et-EE" sz="800">
                <a:solidFill>
                  <a:schemeClr val="tx1">
                    <a:lumMod val="65000"/>
                    <a:lumOff val="35000"/>
                  </a:schemeClr>
                </a:solidFill>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juhttekstilaadide redigeerimiseks</a:t>
            </a:r>
          </a:p>
        </p:txBody>
      </p:sp>
      <p:sp>
        <p:nvSpPr>
          <p:cNvPr id="40" name="Teksti kohatäide 9"/>
          <p:cNvSpPr>
            <a:spLocks noGrp="1"/>
          </p:cNvSpPr>
          <p:nvPr>
            <p:ph type="body" sz="quarter" idx="28"/>
          </p:nvPr>
        </p:nvSpPr>
        <p:spPr>
          <a:xfrm>
            <a:off x="7028349" y="1976144"/>
            <a:ext cx="2572851" cy="226255"/>
          </a:xfrm>
        </p:spPr>
        <p:txBody>
          <a:bodyPr lIns="0" tIns="0" rIns="0" bIns="0" anchor="b">
            <a:noAutofit/>
          </a:bodyPr>
          <a:lstStyle>
            <a:lvl1pPr marL="0" indent="0" latinLnBrk="0">
              <a:lnSpc>
                <a:spcPct val="114000"/>
              </a:lnSpc>
              <a:spcBef>
                <a:spcPts val="800"/>
              </a:spcBef>
              <a:buNone/>
              <a:defRPr lang="et-EE" sz="800" b="1">
                <a:solidFill>
                  <a:schemeClr val="tx1">
                    <a:lumMod val="65000"/>
                    <a:lumOff val="35000"/>
                  </a:schemeClr>
                </a:solidFill>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juhttekstilaadide redigeerimiseks</a:t>
            </a:r>
          </a:p>
        </p:txBody>
      </p:sp>
      <p:sp>
        <p:nvSpPr>
          <p:cNvPr id="41" name="Teksti kohatäide 9"/>
          <p:cNvSpPr>
            <a:spLocks noGrp="1"/>
          </p:cNvSpPr>
          <p:nvPr>
            <p:ph type="body" sz="quarter" idx="29"/>
          </p:nvPr>
        </p:nvSpPr>
        <p:spPr>
          <a:xfrm>
            <a:off x="7028349" y="2236002"/>
            <a:ext cx="2572851" cy="277527"/>
          </a:xfrm>
        </p:spPr>
        <p:txBody>
          <a:bodyPr lIns="0" tIns="0" rIns="0" bIns="0" anchor="t">
            <a:noAutofit/>
          </a:bodyPr>
          <a:lstStyle>
            <a:lvl1pPr marL="0" indent="0" latinLnBrk="0">
              <a:lnSpc>
                <a:spcPct val="114000"/>
              </a:lnSpc>
              <a:spcBef>
                <a:spcPts val="800"/>
              </a:spcBef>
              <a:buNone/>
              <a:defRPr lang="et-EE" sz="800">
                <a:solidFill>
                  <a:schemeClr val="tx1">
                    <a:lumMod val="65000"/>
                    <a:lumOff val="35000"/>
                  </a:schemeClr>
                </a:solidFill>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juhttekstilaadide redigeerimiseks</a:t>
            </a:r>
          </a:p>
        </p:txBody>
      </p:sp>
      <p:sp>
        <p:nvSpPr>
          <p:cNvPr id="42" name="Teksti kohatäide 9"/>
          <p:cNvSpPr>
            <a:spLocks noGrp="1"/>
          </p:cNvSpPr>
          <p:nvPr>
            <p:ph type="body" sz="quarter" idx="30" hasCustomPrompt="1"/>
          </p:nvPr>
        </p:nvSpPr>
        <p:spPr>
          <a:xfrm>
            <a:off x="7028349" y="3324898"/>
            <a:ext cx="2572852" cy="363306"/>
          </a:xfrm>
        </p:spPr>
        <p:txBody>
          <a:bodyPr lIns="0" tIns="0" rIns="0" bIns="0" anchor="b">
            <a:noAutofit/>
          </a:bodyPr>
          <a:lstStyle>
            <a:lvl1pPr marL="0" indent="0" latinLnBrk="0">
              <a:lnSpc>
                <a:spcPct val="100000"/>
              </a:lnSpc>
              <a:spcBef>
                <a:spcPts val="0"/>
              </a:spcBef>
              <a:buNone/>
              <a:defRPr lang="et-EE" sz="1500">
                <a:solidFill>
                  <a:schemeClr val="accent1"/>
                </a:solidFill>
                <a:latin typeface="+mj-lt"/>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teksti redigeerimiseks</a:t>
            </a:r>
          </a:p>
        </p:txBody>
      </p:sp>
      <p:sp>
        <p:nvSpPr>
          <p:cNvPr id="43" name="Teksti kohatäide 9"/>
          <p:cNvSpPr>
            <a:spLocks noGrp="1"/>
          </p:cNvSpPr>
          <p:nvPr>
            <p:ph type="body" sz="quarter" idx="31"/>
          </p:nvPr>
        </p:nvSpPr>
        <p:spPr>
          <a:xfrm>
            <a:off x="7028349" y="2613794"/>
            <a:ext cx="2572851" cy="730768"/>
          </a:xfrm>
        </p:spPr>
        <p:txBody>
          <a:bodyPr lIns="0" tIns="0" rIns="0" bIns="0" anchor="t">
            <a:noAutofit/>
          </a:bodyPr>
          <a:lstStyle>
            <a:lvl1pPr marL="137160" indent="-137160" latinLnBrk="0">
              <a:lnSpc>
                <a:spcPct val="114000"/>
              </a:lnSpc>
              <a:spcBef>
                <a:spcPts val="600"/>
              </a:spcBef>
              <a:buClr>
                <a:schemeClr val="accent1"/>
              </a:buClr>
              <a:buSzPct val="130000"/>
              <a:buFont typeface="Arial" panose="020B0604020202020204" pitchFamily="34" charset="0"/>
              <a:buChar char="•"/>
              <a:defRPr lang="et-EE" sz="800">
                <a:solidFill>
                  <a:schemeClr val="tx1">
                    <a:lumMod val="65000"/>
                    <a:lumOff val="35000"/>
                  </a:schemeClr>
                </a:solidFill>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Klõpsake juhttekstilaadide redigeerimiseks</a:t>
            </a:r>
          </a:p>
        </p:txBody>
      </p:sp>
      <p:sp>
        <p:nvSpPr>
          <p:cNvPr id="45" name="Teksti kohatäide 9"/>
          <p:cNvSpPr>
            <a:spLocks noGrp="1"/>
          </p:cNvSpPr>
          <p:nvPr>
            <p:ph type="body" sz="quarter" idx="32" hasCustomPrompt="1"/>
          </p:nvPr>
        </p:nvSpPr>
        <p:spPr>
          <a:xfrm>
            <a:off x="7028349" y="3763879"/>
            <a:ext cx="2572851" cy="723433"/>
          </a:xfrm>
        </p:spPr>
        <p:txBody>
          <a:bodyPr lIns="0" tIns="0" rIns="0" bIns="0" anchor="t">
            <a:noAutofit/>
          </a:bodyPr>
          <a:lstStyle>
            <a:lvl1pPr marL="0" indent="0" latinLnBrk="0">
              <a:lnSpc>
                <a:spcPct val="118000"/>
              </a:lnSpc>
              <a:spcBef>
                <a:spcPts val="0"/>
              </a:spcBef>
              <a:buNone/>
              <a:defRPr lang="et-EE" sz="800" b="0" baseline="0">
                <a:solidFill>
                  <a:schemeClr val="tx1">
                    <a:lumMod val="65000"/>
                    <a:lumOff val="35000"/>
                  </a:schemeClr>
                </a:solidFill>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smtClean="0"/>
              <a:t>[Ettevõtte nimi]</a:t>
            </a:r>
            <a:br>
              <a:rPr lang="et-EE" dirty="0" smtClean="0"/>
            </a:br>
            <a:r>
              <a:rPr lang="et-EE" dirty="0" smtClean="0"/>
              <a:t>[Aadress]</a:t>
            </a:r>
            <a:br>
              <a:rPr lang="et-EE" dirty="0" smtClean="0"/>
            </a:br>
            <a:r>
              <a:rPr lang="et-EE" dirty="0" smtClean="0"/>
              <a:t>[Linn, maakond, sihtnumber]</a:t>
            </a:r>
            <a:br>
              <a:rPr lang="et-EE" dirty="0" smtClean="0"/>
            </a:br>
            <a:r>
              <a:rPr lang="et-EE" dirty="0" smtClean="0"/>
              <a:t>[Telefoninumber]</a:t>
            </a:r>
            <a:br>
              <a:rPr lang="et-EE" dirty="0" smtClean="0"/>
            </a:br>
            <a:r>
              <a:rPr lang="et-EE" dirty="0" smtClean="0"/>
              <a:t>[Meiliaadress]</a:t>
            </a:r>
            <a:endParaRPr lang="et-EE" dirty="0"/>
          </a:p>
        </p:txBody>
      </p:sp>
      <p:sp>
        <p:nvSpPr>
          <p:cNvPr id="50" name="Teksti kohatäide 9"/>
          <p:cNvSpPr>
            <a:spLocks noGrp="1"/>
          </p:cNvSpPr>
          <p:nvPr>
            <p:ph type="body" sz="quarter" idx="37" hasCustomPrompt="1"/>
          </p:nvPr>
        </p:nvSpPr>
        <p:spPr>
          <a:xfrm>
            <a:off x="7028349" y="4553060"/>
            <a:ext cx="2572851" cy="256192"/>
          </a:xfrm>
        </p:spPr>
        <p:txBody>
          <a:bodyPr lIns="0" tIns="0" rIns="0" bIns="0" anchor="t">
            <a:noAutofit/>
          </a:bodyPr>
          <a:lstStyle>
            <a:lvl1pPr marL="0" indent="0" latinLnBrk="0">
              <a:lnSpc>
                <a:spcPct val="118000"/>
              </a:lnSpc>
              <a:spcBef>
                <a:spcPts val="800"/>
              </a:spcBef>
              <a:buNone/>
              <a:defRPr lang="et-EE" sz="800" b="0" baseline="0">
                <a:solidFill>
                  <a:schemeClr val="accent1"/>
                </a:solidFill>
              </a:defRPr>
            </a:lvl1pPr>
            <a:lvl2pPr marL="0" indent="0" latinLnBrk="0">
              <a:spcBef>
                <a:spcPts val="0"/>
              </a:spcBef>
              <a:buNone/>
              <a:defRPr lang="et-EE" sz="1800"/>
            </a:lvl2pPr>
            <a:lvl3pPr marL="0" indent="0" latinLnBrk="0">
              <a:spcBef>
                <a:spcPts val="0"/>
              </a:spcBef>
              <a:buNone/>
              <a:defRPr lang="et-EE" sz="1800"/>
            </a:lvl3pPr>
            <a:lvl4pPr marL="0" indent="0" latinLnBrk="0">
              <a:spcBef>
                <a:spcPts val="0"/>
              </a:spcBef>
              <a:buNone/>
              <a:defRPr lang="et-EE" sz="1800"/>
            </a:lvl4pPr>
            <a:lvl5pPr marL="0" indent="0" latinLnBrk="0">
              <a:spcBef>
                <a:spcPts val="0"/>
              </a:spcBef>
              <a:buNone/>
              <a:defRPr lang="et-EE" sz="1800"/>
            </a:lvl5pPr>
          </a:lstStyle>
          <a:p>
            <a:pPr lvl="0"/>
            <a:r>
              <a:rPr lang="et-EE" dirty="0"/>
              <a:t>[Veebiaadress]</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itli kohatäide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t-EE" dirty="0"/>
              <a:t>Klõpsake juhtslaidi tiitlilaadi redigeerimiseks</a:t>
            </a:r>
          </a:p>
        </p:txBody>
      </p:sp>
      <p:sp>
        <p:nvSpPr>
          <p:cNvPr id="3" name="Teksti kohatäide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t-EE" dirty="0"/>
              <a:t>Klõpsake juhttekstilaadide redigeerimiseks</a:t>
            </a:r>
          </a:p>
          <a:p>
            <a:pPr lvl="1"/>
            <a:r>
              <a:rPr lang="et-EE" dirty="0"/>
              <a:t>Teine tase</a:t>
            </a:r>
          </a:p>
          <a:p>
            <a:pPr lvl="2"/>
            <a:r>
              <a:rPr lang="et-EE" dirty="0"/>
              <a:t>Kolmas tase</a:t>
            </a:r>
          </a:p>
          <a:p>
            <a:pPr lvl="3"/>
            <a:r>
              <a:rPr lang="et-EE" dirty="0"/>
              <a:t>Neljas tase</a:t>
            </a:r>
          </a:p>
          <a:p>
            <a:pPr lvl="4"/>
            <a:r>
              <a:rPr lang="et-EE" dirty="0"/>
              <a:t>Viies tase</a:t>
            </a:r>
          </a:p>
        </p:txBody>
      </p:sp>
      <p:sp>
        <p:nvSpPr>
          <p:cNvPr id="4" name="Kuupäeva kohatäide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et-EE" sz="1320">
                <a:solidFill>
                  <a:schemeClr val="tx1">
                    <a:tint val="75000"/>
                  </a:schemeClr>
                </a:solidFill>
              </a:defRPr>
            </a:lvl1pPr>
          </a:lstStyle>
          <a:p>
            <a:fld id="{B08C7DF4-25F1-4515-A288-6EE6DFFCFD2B}" type="datetime1">
              <a:rPr lang="et-EE" smtClean="0"/>
              <a:pPr/>
              <a:t>12.11.2013</a:t>
            </a:fld>
            <a:endParaRPr lang="et-EE" dirty="0"/>
          </a:p>
        </p:txBody>
      </p:sp>
      <p:sp>
        <p:nvSpPr>
          <p:cNvPr id="5" name="Jaluse kohatäide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et-EE" sz="1320">
                <a:solidFill>
                  <a:schemeClr val="tx1">
                    <a:tint val="75000"/>
                  </a:schemeClr>
                </a:solidFill>
              </a:defRPr>
            </a:lvl1pPr>
          </a:lstStyle>
          <a:p>
            <a:endParaRPr lang="et-EE" dirty="0"/>
          </a:p>
        </p:txBody>
      </p:sp>
      <p:sp>
        <p:nvSpPr>
          <p:cNvPr id="6" name="Slaidinumbri kohatäide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et-EE" sz="1320">
                <a:solidFill>
                  <a:schemeClr val="tx1">
                    <a:tint val="75000"/>
                  </a:schemeClr>
                </a:solidFill>
              </a:defRPr>
            </a:lvl1pPr>
          </a:lstStyle>
          <a:p>
            <a:fld id="{ED236ED2-EF9B-4B9B-9B58-09E1C1CBDE09}" type="slidenum">
              <a:rPr lang="et-EE" smtClean="0"/>
              <a:t>‹#›</a:t>
            </a:fld>
            <a:endParaRPr lang="et-EE" dirty="0"/>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lang="et-EE"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et-EE"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lang="et-EE"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lang="et-EE"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lang="et-EE"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lang="et-EE"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et-EE"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et-EE"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et-EE"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et-EE" sz="1980" kern="1200">
          <a:solidFill>
            <a:schemeClr val="tx1"/>
          </a:solidFill>
          <a:latin typeface="+mn-lt"/>
          <a:ea typeface="+mn-ea"/>
          <a:cs typeface="+mn-cs"/>
        </a:defRPr>
      </a:lvl9pPr>
    </p:bodyStyle>
    <p:otherStyle>
      <a:defPPr>
        <a:defRPr lang="et-EE"/>
      </a:defPPr>
      <a:lvl1pPr marL="0" algn="l" defTabSz="1005840" rtl="0" eaLnBrk="1" latinLnBrk="0" hangingPunct="1">
        <a:defRPr lang="et-EE" sz="1980" kern="1200">
          <a:solidFill>
            <a:schemeClr val="tx1"/>
          </a:solidFill>
          <a:latin typeface="+mn-lt"/>
          <a:ea typeface="+mn-ea"/>
          <a:cs typeface="+mn-cs"/>
        </a:defRPr>
      </a:lvl1pPr>
      <a:lvl2pPr marL="502920" algn="l" defTabSz="1005840" rtl="0" eaLnBrk="1" latinLnBrk="0" hangingPunct="1">
        <a:defRPr lang="et-EE" sz="1980" kern="1200">
          <a:solidFill>
            <a:schemeClr val="tx1"/>
          </a:solidFill>
          <a:latin typeface="+mn-lt"/>
          <a:ea typeface="+mn-ea"/>
          <a:cs typeface="+mn-cs"/>
        </a:defRPr>
      </a:lvl2pPr>
      <a:lvl3pPr marL="1005840" algn="l" defTabSz="1005840" rtl="0" eaLnBrk="1" latinLnBrk="0" hangingPunct="1">
        <a:defRPr lang="et-EE" sz="1980" kern="1200">
          <a:solidFill>
            <a:schemeClr val="tx1"/>
          </a:solidFill>
          <a:latin typeface="+mn-lt"/>
          <a:ea typeface="+mn-ea"/>
          <a:cs typeface="+mn-cs"/>
        </a:defRPr>
      </a:lvl3pPr>
      <a:lvl4pPr marL="1508760" algn="l" defTabSz="1005840" rtl="0" eaLnBrk="1" latinLnBrk="0" hangingPunct="1">
        <a:defRPr lang="et-EE" sz="1980" kern="1200">
          <a:solidFill>
            <a:schemeClr val="tx1"/>
          </a:solidFill>
          <a:latin typeface="+mn-lt"/>
          <a:ea typeface="+mn-ea"/>
          <a:cs typeface="+mn-cs"/>
        </a:defRPr>
      </a:lvl4pPr>
      <a:lvl5pPr marL="2011680" algn="l" defTabSz="1005840" rtl="0" eaLnBrk="1" latinLnBrk="0" hangingPunct="1">
        <a:defRPr lang="et-EE" sz="1980" kern="1200">
          <a:solidFill>
            <a:schemeClr val="tx1"/>
          </a:solidFill>
          <a:latin typeface="+mn-lt"/>
          <a:ea typeface="+mn-ea"/>
          <a:cs typeface="+mn-cs"/>
        </a:defRPr>
      </a:lvl5pPr>
      <a:lvl6pPr marL="2514600" algn="l" defTabSz="1005840" rtl="0" eaLnBrk="1" latinLnBrk="0" hangingPunct="1">
        <a:defRPr lang="et-EE" sz="1980" kern="1200">
          <a:solidFill>
            <a:schemeClr val="tx1"/>
          </a:solidFill>
          <a:latin typeface="+mn-lt"/>
          <a:ea typeface="+mn-ea"/>
          <a:cs typeface="+mn-cs"/>
        </a:defRPr>
      </a:lvl6pPr>
      <a:lvl7pPr marL="3017520" algn="l" defTabSz="1005840" rtl="0" eaLnBrk="1" latinLnBrk="0" hangingPunct="1">
        <a:defRPr lang="et-EE" sz="1980" kern="1200">
          <a:solidFill>
            <a:schemeClr val="tx1"/>
          </a:solidFill>
          <a:latin typeface="+mn-lt"/>
          <a:ea typeface="+mn-ea"/>
          <a:cs typeface="+mn-cs"/>
        </a:defRPr>
      </a:lvl7pPr>
      <a:lvl8pPr marL="3520440" algn="l" defTabSz="1005840" rtl="0" eaLnBrk="1" latinLnBrk="0" hangingPunct="1">
        <a:defRPr lang="et-EE" sz="1980" kern="1200">
          <a:solidFill>
            <a:schemeClr val="tx1"/>
          </a:solidFill>
          <a:latin typeface="+mn-lt"/>
          <a:ea typeface="+mn-ea"/>
          <a:cs typeface="+mn-cs"/>
        </a:defRPr>
      </a:lvl8pPr>
      <a:lvl9pPr marL="4023360" algn="l" defTabSz="1005840" rtl="0" eaLnBrk="1" latinLnBrk="0" hangingPunct="1">
        <a:defRPr lang="et-EE"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 kohatäide 1"/>
          <p:cNvSpPr>
            <a:spLocks noGrp="1"/>
          </p:cNvSpPr>
          <p:nvPr>
            <p:ph type="body" sz="quarter" idx="10"/>
          </p:nvPr>
        </p:nvSpPr>
        <p:spPr/>
        <p:txBody>
          <a:bodyPr/>
          <a:lstStyle/>
          <a:p>
            <a:r>
              <a:rPr lang="et-EE" sz="1800" dirty="0"/>
              <a:t>Siia sobiks väga hästi ettevõtte missioon</a:t>
            </a:r>
          </a:p>
        </p:txBody>
      </p:sp>
      <p:sp>
        <p:nvSpPr>
          <p:cNvPr id="3" name="Teksti kohatäide 2"/>
          <p:cNvSpPr>
            <a:spLocks noGrp="1"/>
          </p:cNvSpPr>
          <p:nvPr>
            <p:ph type="body" sz="quarter" idx="11"/>
          </p:nvPr>
        </p:nvSpPr>
        <p:spPr/>
        <p:txBody>
          <a:bodyPr/>
          <a:lstStyle/>
          <a:p>
            <a:r>
              <a:rPr lang="et-EE" dirty="0"/>
              <a:t>Seda professionaalse ilmega voldikut saate kasutada olemasoleval kujul, kuid seda on ka hõlbus kohandada.</a:t>
            </a:r>
          </a:p>
          <a:p>
            <a:r>
              <a:rPr lang="et-EE" dirty="0"/>
              <a:t>Järgmisel lehel on toodud mõned näpunäited, mis aitavad teil alustada.</a:t>
            </a:r>
          </a:p>
          <a:p>
            <a:pPr lvl="0"/>
            <a:r>
              <a:rPr lang="et-EE" dirty="0"/>
              <a:t>(Voldikus olevate fotode asendamiseks valige pilt ja kustutage see. Seejärel klõpsake enda foto lisamiseks kohatäites ikooni Lisa pilt.)</a:t>
            </a:r>
          </a:p>
        </p:txBody>
      </p:sp>
      <p:sp>
        <p:nvSpPr>
          <p:cNvPr id="4" name="Teksti kohatäide 3"/>
          <p:cNvSpPr>
            <a:spLocks noGrp="1"/>
          </p:cNvSpPr>
          <p:nvPr>
            <p:ph type="body" sz="quarter" idx="12"/>
          </p:nvPr>
        </p:nvSpPr>
        <p:spPr/>
        <p:txBody>
          <a:bodyPr/>
          <a:lstStyle/>
          <a:p>
            <a:r>
              <a:rPr lang="et-EE" sz="3000" dirty="0"/>
              <a:t>Teie ettevõtte voldik</a:t>
            </a:r>
          </a:p>
        </p:txBody>
      </p:sp>
      <p:pic>
        <p:nvPicPr>
          <p:cNvPr id="13" name="Pildi kohatäide 12"/>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l="20613" r="20613"/>
          <a:stretch/>
        </p:blipFill>
        <p:spPr/>
      </p:pic>
      <p:sp>
        <p:nvSpPr>
          <p:cNvPr id="6" name="Teksti kohatäide 5"/>
          <p:cNvSpPr>
            <a:spLocks noGrp="1"/>
          </p:cNvSpPr>
          <p:nvPr>
            <p:ph type="body" sz="quarter" idx="14"/>
          </p:nvPr>
        </p:nvSpPr>
        <p:spPr/>
        <p:txBody>
          <a:bodyPr/>
          <a:lstStyle/>
          <a:p>
            <a:r>
              <a:rPr lang="et-EE" dirty="0"/>
              <a:t>Siia sobiks hästi teie ettevõtet iseloomustav lühikirjeldus või hüüdlause</a:t>
            </a:r>
          </a:p>
        </p:txBody>
      </p:sp>
      <p:sp>
        <p:nvSpPr>
          <p:cNvPr id="7" name="Teksti kohatäide 6"/>
          <p:cNvSpPr>
            <a:spLocks noGrp="1"/>
          </p:cNvSpPr>
          <p:nvPr>
            <p:ph type="body" sz="quarter" idx="15"/>
          </p:nvPr>
        </p:nvSpPr>
        <p:spPr/>
        <p:txBody>
          <a:bodyPr/>
          <a:lstStyle/>
          <a:p>
            <a:r>
              <a:rPr lang="et-EE" b="1" dirty="0" smtClean="0"/>
              <a:t>[Ettevõtte nimi]</a:t>
            </a:r>
          </a:p>
          <a:p>
            <a:r>
              <a:rPr lang="et-EE" dirty="0" smtClean="0"/>
              <a:t>[Aadress]</a:t>
            </a:r>
          </a:p>
          <a:p>
            <a:r>
              <a:rPr lang="et-EE" dirty="0" smtClean="0"/>
              <a:t>[Linn, maakond, sihtnumber]</a:t>
            </a:r>
            <a:br>
              <a:rPr lang="et-EE" dirty="0" smtClean="0"/>
            </a:br>
            <a:endParaRPr lang="et-EE" dirty="0"/>
          </a:p>
        </p:txBody>
      </p:sp>
      <p:sp>
        <p:nvSpPr>
          <p:cNvPr id="22" name="Teksti kohatäide 21"/>
          <p:cNvSpPr>
            <a:spLocks noGrp="1"/>
          </p:cNvSpPr>
          <p:nvPr>
            <p:ph type="body" sz="quarter" idx="18"/>
          </p:nvPr>
        </p:nvSpPr>
        <p:spPr/>
        <p:txBody>
          <a:bodyPr/>
          <a:lstStyle/>
          <a:p>
            <a:r>
              <a:rPr lang="et-EE" dirty="0"/>
              <a:t>[Saatja nimi]</a:t>
            </a:r>
          </a:p>
          <a:p>
            <a:r>
              <a:rPr lang="et-EE" dirty="0"/>
              <a:t>[Aadress]</a:t>
            </a:r>
          </a:p>
          <a:p>
            <a:r>
              <a:rPr lang="et-EE" dirty="0"/>
              <a:t>[Linn, maakond, sihtnumber]</a:t>
            </a:r>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i kohatäide 13"/>
          <p:cNvSpPr>
            <a:spLocks noGrp="1"/>
          </p:cNvSpPr>
          <p:nvPr>
            <p:ph type="body" sz="quarter" idx="10"/>
          </p:nvPr>
        </p:nvSpPr>
        <p:spPr/>
        <p:txBody>
          <a:bodyPr/>
          <a:lstStyle/>
          <a:p>
            <a:r>
              <a:rPr lang="et-EE" dirty="0"/>
              <a:t>Omanäoline</a:t>
            </a:r>
          </a:p>
        </p:txBody>
      </p:sp>
      <p:sp>
        <p:nvSpPr>
          <p:cNvPr id="15" name="Teksti kohatäide 14"/>
          <p:cNvSpPr>
            <a:spLocks noGrp="1"/>
          </p:cNvSpPr>
          <p:nvPr>
            <p:ph type="body" sz="quarter" idx="11"/>
          </p:nvPr>
        </p:nvSpPr>
        <p:spPr/>
        <p:txBody>
          <a:bodyPr/>
          <a:lstStyle/>
          <a:p>
            <a:r>
              <a:rPr lang="et-EE" dirty="0"/>
              <a:t>Kas arvate, et dokumenti, mis näeb nii hea välja, on kindlasti väga raske vormindada? See pole nii!
</a:t>
            </a:r>
            <a:r>
              <a:rPr lang="et-EE" dirty="0" smtClean="0"/>
              <a:t>Selle </a:t>
            </a:r>
            <a:r>
              <a:rPr lang="et-EE" dirty="0"/>
              <a:t>voldiku kohatäited on teie eest vormindatud. Voldiku isikupärastamiseks sisestage lihtsalt soovitud tekst.</a:t>
            </a:r>
          </a:p>
        </p:txBody>
      </p:sp>
      <p:pic>
        <p:nvPicPr>
          <p:cNvPr id="2" name="Pildi kohatäide 1"/>
          <p:cNvPicPr>
            <a:picLocks noGrp="1" noChangeAspect="1"/>
          </p:cNvPicPr>
          <p:nvPr>
            <p:ph type="pic" sz="quarter" idx="19"/>
          </p:nvPr>
        </p:nvPicPr>
        <p:blipFill rotWithShape="1">
          <a:blip r:embed="rId3">
            <a:extLst>
              <a:ext uri="{28A0092B-C50C-407E-A947-70E740481C1C}">
                <a14:useLocalDpi xmlns:a14="http://schemas.microsoft.com/office/drawing/2010/main" val="0"/>
              </a:ext>
            </a:extLst>
          </a:blip>
          <a:srcRect l="7862" t="4546" r="26680" b="15371"/>
          <a:stretch/>
        </p:blipFill>
        <p:spPr/>
      </p:pic>
      <p:sp>
        <p:nvSpPr>
          <p:cNvPr id="17" name="Teksti kohatäide 16"/>
          <p:cNvSpPr>
            <a:spLocks noGrp="1"/>
          </p:cNvSpPr>
          <p:nvPr>
            <p:ph type="body" sz="quarter" idx="20"/>
          </p:nvPr>
        </p:nvSpPr>
        <p:spPr>
          <a:xfrm>
            <a:off x="457199" y="4681937"/>
            <a:ext cx="2834640" cy="223896"/>
          </a:xfrm>
        </p:spPr>
        <p:txBody>
          <a:bodyPr/>
          <a:lstStyle/>
          <a:p>
            <a:r>
              <a:rPr lang="et-EE" dirty="0"/>
              <a:t>Mida voldikusse lisada?</a:t>
            </a:r>
          </a:p>
        </p:txBody>
      </p:sp>
      <p:sp>
        <p:nvSpPr>
          <p:cNvPr id="18" name="Teksti kohatäide 17"/>
          <p:cNvSpPr>
            <a:spLocks noGrp="1"/>
          </p:cNvSpPr>
          <p:nvPr>
            <p:ph type="body" sz="quarter" idx="21"/>
          </p:nvPr>
        </p:nvSpPr>
        <p:spPr>
          <a:xfrm>
            <a:off x="457199" y="4933192"/>
            <a:ext cx="2834640" cy="2143917"/>
          </a:xfrm>
        </p:spPr>
        <p:txBody>
          <a:bodyPr/>
          <a:lstStyle/>
          <a:p>
            <a:pPr lvl="0"/>
            <a:r>
              <a:rPr lang="et-EE" dirty="0" smtClean="0"/>
              <a:t>Siia sobiks väga hästi ettevõtte missioon. </a:t>
            </a:r>
            <a:r>
              <a:rPr lang="et-EE" dirty="0"/>
              <a:t>Lehe paremale poole võite lisada kokkuvõtte, mille poolest oma konkurentidest erinete, või lühidalt esile tõsta oma ettevõtte </a:t>
            </a:r>
            <a:r>
              <a:rPr lang="et-EE" dirty="0" err="1"/>
              <a:t>eduloo</a:t>
            </a:r>
            <a:r>
              <a:rPr lang="et-EE" dirty="0" smtClean="0"/>
              <a:t>.</a:t>
            </a:r>
          </a:p>
          <a:p>
            <a:pPr lvl="0"/>
            <a:r>
              <a:rPr lang="et-EE" dirty="0" smtClean="0"/>
              <a:t>(</a:t>
            </a:r>
            <a:r>
              <a:rPr lang="et-EE" dirty="0"/>
              <a:t>Lisage kindlasti fotod, mis tutvustavad teie ettevõtte tugevaid külgi. </a:t>
            </a:r>
            <a:r>
              <a:rPr lang="et-EE" dirty="0" smtClean="0"/>
              <a:t>Pilt peaks alati olema valitud mulje avaldamiseks.)</a:t>
            </a:r>
          </a:p>
          <a:p>
            <a:pPr lvl="0"/>
            <a:r>
              <a:rPr lang="et-EE" dirty="0" smtClean="0"/>
              <a:t>Võite </a:t>
            </a:r>
            <a:r>
              <a:rPr lang="et-EE" dirty="0" smtClean="0"/>
              <a:t>lisada oma toodete, teenuste või teie ettevõttega koos töötamise põhieeliste täpploendi. </a:t>
            </a:r>
            <a:r>
              <a:rPr lang="et-EE" dirty="0"/>
              <a:t>Või kirjeldage ettevõtte tugevaid külgi mõnes lühikeses lõigus.</a:t>
            </a:r>
            <a:endParaRPr lang="et-EE" dirty="0" smtClean="0"/>
          </a:p>
          <a:p>
            <a:r>
              <a:rPr lang="fi-FI" dirty="0" err="1"/>
              <a:t>Lisage</a:t>
            </a:r>
            <a:r>
              <a:rPr lang="fi-FI" dirty="0"/>
              <a:t> </a:t>
            </a:r>
            <a:r>
              <a:rPr lang="fi-FI" dirty="0" err="1"/>
              <a:t>kindlasti</a:t>
            </a:r>
            <a:r>
              <a:rPr lang="fi-FI" dirty="0"/>
              <a:t> </a:t>
            </a:r>
            <a:r>
              <a:rPr lang="fi-FI" dirty="0" err="1"/>
              <a:t>näiteid</a:t>
            </a:r>
            <a:r>
              <a:rPr lang="fi-FI" dirty="0"/>
              <a:t> </a:t>
            </a:r>
            <a:r>
              <a:rPr lang="fi-FI" dirty="0" err="1"/>
              <a:t>selle</a:t>
            </a:r>
            <a:r>
              <a:rPr lang="fi-FI" dirty="0"/>
              <a:t> kohta, </a:t>
            </a:r>
            <a:r>
              <a:rPr lang="fi-FI" dirty="0" err="1"/>
              <a:t>mida</a:t>
            </a:r>
            <a:r>
              <a:rPr lang="fi-FI" dirty="0"/>
              <a:t> </a:t>
            </a:r>
            <a:r>
              <a:rPr lang="fi-FI" dirty="0" err="1"/>
              <a:t>pakute</a:t>
            </a:r>
            <a:r>
              <a:rPr lang="fi-FI" dirty="0"/>
              <a:t> ja </a:t>
            </a:r>
            <a:r>
              <a:rPr lang="fi-FI" dirty="0" err="1"/>
              <a:t>mis</a:t>
            </a:r>
            <a:r>
              <a:rPr lang="fi-FI" dirty="0"/>
              <a:t> </a:t>
            </a:r>
            <a:r>
              <a:rPr lang="fi-FI" dirty="0" err="1"/>
              <a:t>teid</a:t>
            </a:r>
            <a:r>
              <a:rPr lang="fi-FI" dirty="0"/>
              <a:t> </a:t>
            </a:r>
            <a:r>
              <a:rPr lang="fi-FI" dirty="0" err="1"/>
              <a:t>teistest</a:t>
            </a:r>
            <a:r>
              <a:rPr lang="fi-FI" dirty="0"/>
              <a:t> </a:t>
            </a:r>
            <a:r>
              <a:rPr lang="fi-FI" dirty="0" err="1"/>
              <a:t>ettevõtetest</a:t>
            </a:r>
            <a:r>
              <a:rPr lang="fi-FI" dirty="0"/>
              <a:t> </a:t>
            </a:r>
            <a:r>
              <a:rPr lang="fi-FI" dirty="0" err="1"/>
              <a:t>eristab</a:t>
            </a:r>
            <a:r>
              <a:rPr lang="fi-FI" dirty="0"/>
              <a:t>.</a:t>
            </a:r>
            <a:endParaRPr lang="et-EE" dirty="0"/>
          </a:p>
        </p:txBody>
      </p:sp>
      <p:sp>
        <p:nvSpPr>
          <p:cNvPr id="12" name="Teksti kohatäide 11"/>
          <p:cNvSpPr>
            <a:spLocks noGrp="1"/>
          </p:cNvSpPr>
          <p:nvPr>
            <p:ph type="body" sz="quarter" idx="22"/>
          </p:nvPr>
        </p:nvSpPr>
        <p:spPr>
          <a:xfrm>
            <a:off x="3985858" y="728054"/>
            <a:ext cx="2194564" cy="1963580"/>
          </a:xfrm>
        </p:spPr>
        <p:txBody>
          <a:bodyPr/>
          <a:lstStyle/>
          <a:p>
            <a:r>
              <a:rPr lang="et-EE" dirty="0"/>
              <a:t>„Ärge häbenege, vaid näidake, kui suurepärane te olete! Siia sobib hästi mõne kliendi positiivne arvamus.”</a:t>
            </a:r>
          </a:p>
          <a:p>
            <a:r>
              <a:rPr lang="et-EE" b="1" dirty="0"/>
              <a:t>– Annie D., Charlotte, NC</a:t>
            </a:r>
          </a:p>
        </p:txBody>
      </p:sp>
      <p:sp>
        <p:nvSpPr>
          <p:cNvPr id="19" name="Teksti kohatäide 18"/>
          <p:cNvSpPr>
            <a:spLocks noGrp="1"/>
          </p:cNvSpPr>
          <p:nvPr>
            <p:ph type="body" sz="quarter" idx="23"/>
          </p:nvPr>
        </p:nvSpPr>
        <p:spPr/>
        <p:txBody>
          <a:bodyPr/>
          <a:lstStyle/>
          <a:p>
            <a:r>
              <a:rPr lang="et-EE" dirty="0"/>
              <a:t>Usume, et võiksite rääkida tunde oma ettevõtte eelistest</a:t>
            </a:r>
            <a:r>
              <a:rPr lang="et-EE" dirty="0" smtClean="0"/>
              <a:t>. </a:t>
            </a:r>
            <a:r>
              <a:rPr lang="et-EE" dirty="0"/>
              <a:t>(Ja me ei pane seda teile pahaks – olete tõepoolest suurepärane.)</a:t>
            </a:r>
          </a:p>
          <a:p>
            <a:r>
              <a:rPr lang="et-EE" dirty="0"/>
              <a:t>Aga kuna siin peaks tekst olema lühike ja lööv, siis esitame mõned näpunäited, kuidas ettevõtet tutvustada.</a:t>
            </a:r>
            <a:endParaRPr lang="et-EE" dirty="0"/>
          </a:p>
        </p:txBody>
      </p:sp>
      <p:sp>
        <p:nvSpPr>
          <p:cNvPr id="20" name="Teksti kohatäide 19"/>
          <p:cNvSpPr>
            <a:spLocks noGrp="1"/>
          </p:cNvSpPr>
          <p:nvPr>
            <p:ph type="body" sz="quarter" idx="24"/>
          </p:nvPr>
        </p:nvSpPr>
        <p:spPr>
          <a:xfrm>
            <a:off x="3665820" y="5567220"/>
            <a:ext cx="2834640" cy="1433040"/>
          </a:xfrm>
        </p:spPr>
        <p:txBody>
          <a:bodyPr/>
          <a:lstStyle/>
          <a:p>
            <a:r>
              <a:rPr lang="et-EE" dirty="0"/>
              <a:t>Võiksite näiteks vasakule lisada oma konkurentsieeliste kokkuvõtte ning siia keskmisse ossa lühikese loo sellest, kuidas olete mõnda klienti aidanud, või klientide kiidusõnad.</a:t>
            </a:r>
          </a:p>
          <a:p>
            <a:r>
              <a:rPr lang="et-EE" dirty="0"/>
              <a:t>Lehe parempoolne osa seevastu sobib suurepäraselt teie põhitoodete või -teenuste ülevaate jaoks.</a:t>
            </a:r>
          </a:p>
        </p:txBody>
      </p:sp>
      <p:sp>
        <p:nvSpPr>
          <p:cNvPr id="21" name="Teksti kohatäide 20"/>
          <p:cNvSpPr>
            <a:spLocks noGrp="1"/>
          </p:cNvSpPr>
          <p:nvPr>
            <p:ph type="body" sz="quarter" idx="25"/>
          </p:nvPr>
        </p:nvSpPr>
        <p:spPr>
          <a:xfrm>
            <a:off x="3665820" y="5124450"/>
            <a:ext cx="2834641" cy="369336"/>
          </a:xfrm>
        </p:spPr>
        <p:txBody>
          <a:bodyPr/>
          <a:lstStyle/>
          <a:p>
            <a:r>
              <a:rPr lang="et-EE" dirty="0"/>
              <a:t>Keskenduge oma tugevatele külgedele</a:t>
            </a:r>
          </a:p>
        </p:txBody>
      </p:sp>
      <p:sp>
        <p:nvSpPr>
          <p:cNvPr id="22" name="Teksti kohatäide 21"/>
          <p:cNvSpPr>
            <a:spLocks noGrp="1"/>
          </p:cNvSpPr>
          <p:nvPr>
            <p:ph type="body" sz="quarter" idx="26"/>
          </p:nvPr>
        </p:nvSpPr>
        <p:spPr/>
        <p:txBody>
          <a:bodyPr/>
          <a:lstStyle/>
          <a:p>
            <a:r>
              <a:rPr lang="et-EE" dirty="0"/>
              <a:t>Meie tooted ja teenused</a:t>
            </a:r>
          </a:p>
        </p:txBody>
      </p:sp>
      <p:sp>
        <p:nvSpPr>
          <p:cNvPr id="23" name="Teksti kohatäide 22"/>
          <p:cNvSpPr>
            <a:spLocks noGrp="1"/>
          </p:cNvSpPr>
          <p:nvPr>
            <p:ph type="body" sz="quarter" idx="27"/>
          </p:nvPr>
        </p:nvSpPr>
        <p:spPr/>
        <p:txBody>
          <a:bodyPr/>
          <a:lstStyle/>
          <a:p>
            <a:r>
              <a:rPr lang="et-EE" dirty="0"/>
              <a:t>Siia lisage enda tutvustus. Kui teil oleks oma toodete või teenuste kellelegi tutvustamiseks aega vaid mõni hetk, mida te ütleksite?</a:t>
            </a:r>
          </a:p>
          <a:p>
            <a:endParaRPr lang="et-EE" dirty="0"/>
          </a:p>
        </p:txBody>
      </p:sp>
      <p:sp>
        <p:nvSpPr>
          <p:cNvPr id="24" name="Teksti kohatäide 23"/>
          <p:cNvSpPr>
            <a:spLocks noGrp="1"/>
          </p:cNvSpPr>
          <p:nvPr>
            <p:ph type="body" sz="quarter" idx="28"/>
          </p:nvPr>
        </p:nvSpPr>
        <p:spPr/>
        <p:txBody>
          <a:bodyPr/>
          <a:lstStyle/>
          <a:p>
            <a:r>
              <a:rPr lang="et-EE" dirty="0"/>
              <a:t>Põhikliendid</a:t>
            </a:r>
          </a:p>
        </p:txBody>
      </p:sp>
      <p:sp>
        <p:nvSpPr>
          <p:cNvPr id="25" name="Teksti kohatäide 24"/>
          <p:cNvSpPr>
            <a:spLocks noGrp="1"/>
          </p:cNvSpPr>
          <p:nvPr>
            <p:ph type="body" sz="quarter" idx="29"/>
          </p:nvPr>
        </p:nvSpPr>
        <p:spPr/>
        <p:txBody>
          <a:bodyPr/>
          <a:lstStyle/>
          <a:p>
            <a:r>
              <a:rPr lang="et-EE" dirty="0"/>
              <a:t>Siin võiksite mainida mõnda oma kõige nimekamat </a:t>
            </a:r>
            <a:r>
              <a:rPr lang="et-EE" dirty="0" smtClean="0"/>
              <a:t>klienti.</a:t>
            </a:r>
            <a:endParaRPr lang="et-EE" dirty="0"/>
          </a:p>
          <a:p>
            <a:endParaRPr lang="et-EE" dirty="0"/>
          </a:p>
        </p:txBody>
      </p:sp>
      <p:sp>
        <p:nvSpPr>
          <p:cNvPr id="26" name="Teksti kohatäide 25"/>
          <p:cNvSpPr>
            <a:spLocks noGrp="1"/>
          </p:cNvSpPr>
          <p:nvPr>
            <p:ph type="body" sz="quarter" idx="30"/>
          </p:nvPr>
        </p:nvSpPr>
        <p:spPr/>
        <p:txBody>
          <a:bodyPr/>
          <a:lstStyle/>
          <a:p>
            <a:r>
              <a:rPr lang="et-EE" dirty="0"/>
              <a:t>Kontaktteave</a:t>
            </a:r>
          </a:p>
        </p:txBody>
      </p:sp>
      <p:sp>
        <p:nvSpPr>
          <p:cNvPr id="27" name="Teksti kohatäide 26"/>
          <p:cNvSpPr>
            <a:spLocks noGrp="1"/>
          </p:cNvSpPr>
          <p:nvPr>
            <p:ph type="body" sz="quarter" idx="31"/>
          </p:nvPr>
        </p:nvSpPr>
        <p:spPr/>
        <p:txBody>
          <a:bodyPr/>
          <a:lstStyle/>
          <a:p>
            <a:pPr lvl="0"/>
            <a:r>
              <a:rPr lang="et-EE" dirty="0"/>
              <a:t>Suur ja tähtis ettevõte</a:t>
            </a:r>
          </a:p>
          <a:p>
            <a:pPr lvl="0"/>
            <a:r>
              <a:rPr lang="et-EE" dirty="0"/>
              <a:t>Väga tuntud ettevõte</a:t>
            </a:r>
          </a:p>
          <a:p>
            <a:pPr lvl="0"/>
            <a:r>
              <a:rPr lang="et-EE" dirty="0"/>
              <a:t>Väga muljetavaldav ettevõte</a:t>
            </a:r>
          </a:p>
        </p:txBody>
      </p:sp>
      <p:sp>
        <p:nvSpPr>
          <p:cNvPr id="33" name="Teksti kohatäide 32"/>
          <p:cNvSpPr>
            <a:spLocks noGrp="1"/>
          </p:cNvSpPr>
          <p:nvPr>
            <p:ph type="body" sz="quarter" idx="32"/>
          </p:nvPr>
        </p:nvSpPr>
        <p:spPr/>
        <p:txBody>
          <a:bodyPr/>
          <a:lstStyle/>
          <a:p>
            <a:r>
              <a:rPr lang="et-EE" b="1" dirty="0"/>
              <a:t>[Ettevõtte nimi]</a:t>
            </a:r>
          </a:p>
          <a:p>
            <a:r>
              <a:rPr lang="et-EE" dirty="0"/>
              <a:t>[Aadress]</a:t>
            </a:r>
          </a:p>
          <a:p>
            <a:r>
              <a:rPr lang="et-EE" dirty="0"/>
              <a:t>[Linn, maakond, sihtnumber]</a:t>
            </a:r>
          </a:p>
          <a:p>
            <a:r>
              <a:rPr lang="et-EE" dirty="0"/>
              <a:t>[Telefoninumber]</a:t>
            </a:r>
          </a:p>
          <a:p>
            <a:r>
              <a:rPr lang="et-EE" dirty="0"/>
              <a:t>[Meiliaadress]</a:t>
            </a:r>
            <a:endParaRPr lang="et-EE" dirty="0"/>
          </a:p>
        </p:txBody>
      </p:sp>
      <p:sp>
        <p:nvSpPr>
          <p:cNvPr id="38" name="Teksti kohatäide 37"/>
          <p:cNvSpPr>
            <a:spLocks noGrp="1"/>
          </p:cNvSpPr>
          <p:nvPr>
            <p:ph type="body" sz="quarter" idx="37"/>
          </p:nvPr>
        </p:nvSpPr>
        <p:spPr/>
        <p:txBody>
          <a:bodyPr/>
          <a:lstStyle/>
          <a:p>
            <a:r>
              <a:rPr lang="et-EE" dirty="0"/>
              <a:t>[Veebiaadress]</a:t>
            </a:r>
          </a:p>
        </p:txBody>
      </p:sp>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i kujundus">
  <a:themeElements>
    <a:clrScheme name="Voldik">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Voldik">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i kujundus">
  <a:themeElements>
    <a:clrScheme name="Voldik">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7D78D9-ABCB-4365-8FC6-81DAE6D76C8D}">
  <ds:schemaRefs>
    <ds:schemaRef ds:uri="http://schemas.microsoft.com/sharepoint/v3/contenttype/forms"/>
  </ds:schemaRefs>
</ds:datastoreItem>
</file>

<file path=customXml/itemProps2.xml><?xml version="1.0" encoding="utf-8"?>
<ds:datastoreItem xmlns:ds="http://schemas.openxmlformats.org/officeDocument/2006/customXml" ds:itemID="{0C341F41-647A-43BF-B6CC-90888A493BBA}">
  <ds:schemaRef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Brochure_Blueglass_Trifold_webapp</Template>
  <TotalTime>102</TotalTime>
  <Words>446</Words>
  <Application>Microsoft Office PowerPoint</Application>
  <PresentationFormat>Kohandatud</PresentationFormat>
  <Paragraphs>43</Paragraphs>
  <Slides>2</Slides>
  <Notes>2</Notes>
  <HiddenSlides>0</HiddenSlides>
  <MMClips>0</MMClips>
  <ScaleCrop>false</ScaleCrop>
  <HeadingPairs>
    <vt:vector size="6" baseType="variant">
      <vt:variant>
        <vt:lpstr>Kasutatud fondid</vt:lpstr>
      </vt:variant>
      <vt:variant>
        <vt:i4>2</vt:i4>
      </vt:variant>
      <vt:variant>
        <vt:lpstr>Kujundus</vt:lpstr>
      </vt:variant>
      <vt:variant>
        <vt:i4>1</vt:i4>
      </vt:variant>
      <vt:variant>
        <vt:lpstr>Slaidipealkirjad</vt:lpstr>
      </vt:variant>
      <vt:variant>
        <vt:i4>2</vt:i4>
      </vt:variant>
    </vt:vector>
  </HeadingPairs>
  <TitlesOfParts>
    <vt:vector size="5" baseType="lpstr">
      <vt:lpstr>Arial</vt:lpstr>
      <vt:lpstr>Verdana</vt:lpstr>
      <vt:lpstr>Office'i kujundus</vt:lpstr>
      <vt:lpstr>PowerPointi esitlus</vt:lpstr>
      <vt:lpstr>PowerPointi esitlus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cp:lastModifiedBy>Petr Barborik</cp:lastModifiedBy>
  <cp:revision>11</cp:revision>
  <dcterms:created xsi:type="dcterms:W3CDTF">2013-06-10T19:09:05Z</dcterms:created>
  <dcterms:modified xsi:type="dcterms:W3CDTF">2013-11-12T13:08:46Z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