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es-mx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/>
    <p:restoredTop sz="94635" autoAdjust="0"/>
  </p:normalViewPr>
  <p:slideViewPr>
    <p:cSldViewPr snapToGrid="0" snapToObjects="1">
      <p:cViewPr varScale="1">
        <p:scale>
          <a:sx n="122" d="100"/>
          <a:sy n="122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es-MX" noProof="0" dirty="0"/>
            <a:t>Invitación</a:t>
          </a: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es-MX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es-MX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es-MX" noProof="0" dirty="0"/>
            <a:t>adorno</a:t>
          </a: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es-MX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es-MX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es-MX" noProof="0" dirty="0"/>
            <a:t>Baile</a:t>
          </a: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es-MX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es-MX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es-MX" b="0" noProof="0" dirty="0"/>
            <a:t>Comida 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s-MX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es-MX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es-MX" noProof="0" dirty="0"/>
            <a:t>Regalos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s-MX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es-MX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es-MX" noProof="0" dirty="0"/>
            <a:t>Decoración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s-MX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es-MX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3600" kern="1200" noProof="0" dirty="0"/>
            <a:t>Invitación</a:t>
          </a:r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3600" kern="1200" noProof="0" dirty="0"/>
            <a:t>adorno</a:t>
          </a:r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3600" kern="1200" noProof="0" dirty="0"/>
            <a:t>Baile</a:t>
          </a:r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800" b="0" kern="1200" noProof="0" dirty="0"/>
            <a:t>Comida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800" kern="1200" noProof="0" dirty="0"/>
            <a:t>Regalos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800" kern="1200" noProof="0" dirty="0"/>
            <a:t>Decoración</a:t>
          </a:r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6DEF82-B636-4B68-B604-D61F142C668C}" type="datetime1">
              <a:rPr lang="es-MX" smtClean="0"/>
              <a:t>23/08/2019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738AC4-CBC3-4792-AB0C-F6DE801B86B7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39BA2-F127-4DB1-B8FD-D5A70CC3E01B}" type="slidenum">
              <a:rPr lang="es-MX" noProof="0" smtClean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MX" noProof="0"/>
              <a:t>Haz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BE5FBE-8C6D-4057-930E-6FCE9CAC5D0C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Forma libre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284441-D398-4E64-98F3-62279E374733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992CD0-353C-4B35-9DF2-FF0C3481BEA8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  <p:sp>
        <p:nvSpPr>
          <p:cNvPr id="14" name="Cuadro de texto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MX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MX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MX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B5E8B8-A7E5-4CBA-A126-71689BB57CD4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MX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6197E2-CC38-45AD-B3D9-0A673D0CD33F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  <p:sp>
        <p:nvSpPr>
          <p:cNvPr id="17" name="Cuadro de texto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MX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Cuadro de texto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MX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MX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073ED6-6036-4B07-B167-8B777C170127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6880D-B386-43D3-A025-29F02519F8E2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1E49FC-6B14-43AE-8D1A-B6EBAC47306A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90CDDB-E2C1-4591-9FD4-90E15BAA3D4D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A5FAB3-9A42-4754-91CE-66216A8F3482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6389A1-BCF0-462F-A5A2-2D77D9CB5387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10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35F23E-415C-4CC8-A285-6C002606B587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12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5F8E4-162D-433D-9FD5-4F65191DDD1D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0456CA-EFBF-49F1-BFFA-335E299E0D7F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997432-2BF3-4E82-A7BC-A9EED20435B3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MX" noProof="0"/>
              <a:t>Haz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563268-ECBF-4613-BA88-8E82CC40282B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orma libre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a libre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a libre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a libre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a libre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a libre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a libre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o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orma libre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orma libre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orma libre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a libre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a libre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a libre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a libre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a libre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a libre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a libre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a libre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ángulo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BF1C36F-B3C3-44C0-BDBE-7CB8E38F1219}" type="datetime1">
              <a:rPr lang="es-MX" noProof="0" smtClean="0"/>
              <a:t>23/08/2019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jpg"/><Relationship Id="rId10" Type="http://schemas.microsoft.com/office/2007/relationships/diagramDrawing" Target="../diagrams/drawing2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/>
          </a:p>
        </p:txBody>
      </p:sp>
      <p:pic>
        <p:nvPicPr>
          <p:cNvPr id="5" name="Imagen 4" descr="puntos claro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Diseño Espiral para planificación de eventos</a:t>
            </a:r>
            <a:endParaRPr lang="es-MX" dirty="0"/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es-MX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orma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a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a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a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a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a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orma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a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a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a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orma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orma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orma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orma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orma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orma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orma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orma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orma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ángulo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MX" dirty="0"/>
          </a:p>
        </p:txBody>
      </p:sp>
      <p:pic>
        <p:nvPicPr>
          <p:cNvPr id="13" name="Imagen 12" descr="puntos claro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Planeación de fiesta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orma libre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a libre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a libre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orma libre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orma libre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orma libre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orma libre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orma libre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orma libre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orma libre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orma libre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orma libre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orma libre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orma libre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orma libre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orma libre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orma libre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orma libre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orma libre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orma libre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orma libre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orma libre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orma libre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orma libre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ángulo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orma libre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Marcador de posición de contenido 2" descr="Gráfico de SmartArt, icono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551266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lores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Imagen 7" descr="regalo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Comités de la fiesta</a:t>
            </a:r>
          </a:p>
        </p:txBody>
      </p:sp>
      <p:graphicFrame>
        <p:nvGraphicFramePr>
          <p:cNvPr id="5" name="Marcador de posición de contenido 2" descr="Gráfico de SmartArt con lista de iconos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540463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/>
          </a:p>
        </p:txBody>
      </p:sp>
      <p:pic>
        <p:nvPicPr>
          <p:cNvPr id="5" name="Imagen 4" descr="puntos claro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es-MX"/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es-MX"/>
              <a:t>alguien@example.com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a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a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a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a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a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a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a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a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a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a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a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a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a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a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a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a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a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a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a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Widescreen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Espiral</vt:lpstr>
      <vt:lpstr>Diseño Espiral para planificación de eventos</vt:lpstr>
      <vt:lpstr>Planeación de fiesta</vt:lpstr>
      <vt:lpstr>Comités de la fiesta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2019-05-13T11:55:26Z</dcterms:created>
  <dcterms:modified xsi:type="dcterms:W3CDTF">2019-08-23T08:27:11Z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