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4"/>
  </p:sldMasterIdLst>
  <p:notesMasterIdLst>
    <p:notesMasterId r:id="rId17"/>
  </p:notesMasterIdLst>
  <p:handoutMasterIdLst>
    <p:handoutMasterId r:id="rId18"/>
  </p:handout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</p:sldIdLst>
  <p:sldSz cx="9144000" cy="6858000" type="screen4x3"/>
  <p:notesSz cx="6858000" cy="9144000"/>
  <p:defaultTextStyle>
    <a:defPPr rtl="0"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3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971" autoAdjust="0"/>
    <p:restoredTop sz="94707" autoAdjust="0"/>
  </p:normalViewPr>
  <p:slideViewPr>
    <p:cSldViewPr showGuides="1">
      <p:cViewPr varScale="1">
        <p:scale>
          <a:sx n="104" d="100"/>
          <a:sy n="104" d="100"/>
        </p:scale>
        <p:origin x="546" y="1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6" d="100"/>
          <a:sy n="86" d="100"/>
        </p:scale>
        <p:origin x="2562" y="7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s-MX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033C6378-4101-44A3-BA82-C423EE2D355A}" type="datetime1">
              <a:rPr lang="es-MX" smtClean="0"/>
              <a:t>18/02/2020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s-MX"/>
          </a:p>
        </p:txBody>
      </p:sp>
      <p:sp>
        <p:nvSpPr>
          <p:cNvPr id="5" name="Marcador de posición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405E7BEC-684E-4C3F-AEB2-ED7203F4ED33}" type="slidenum">
              <a:rPr lang="es-MX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2301418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s-MX" noProof="0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244B4D34-046A-4753-80A1-25786FBE35FA}" type="datetime1">
              <a:rPr lang="es-MX" noProof="0" smtClean="0"/>
              <a:t>18/02/2020</a:t>
            </a:fld>
            <a:endParaRPr lang="es-MX" noProof="0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s-MX" noProof="0"/>
          </a:p>
        </p:txBody>
      </p:sp>
      <p:sp>
        <p:nvSpPr>
          <p:cNvPr id="5" name="Marcador de posición de not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es-MX" noProof="0"/>
              <a:t>Haz clic para modificar los estilos de texto del patrón</a:t>
            </a:r>
          </a:p>
          <a:p>
            <a:pPr lvl="1" rtl="0"/>
            <a:r>
              <a:rPr lang="es-MX" noProof="0"/>
              <a:t>Segundo nivel</a:t>
            </a:r>
          </a:p>
          <a:p>
            <a:pPr lvl="2" rtl="0"/>
            <a:r>
              <a:rPr lang="es-MX" noProof="0"/>
              <a:t>Tercer nivel</a:t>
            </a:r>
          </a:p>
          <a:p>
            <a:pPr lvl="3" rtl="0"/>
            <a:r>
              <a:rPr lang="es-MX" noProof="0"/>
              <a:t>Cuarto nivel</a:t>
            </a:r>
          </a:p>
          <a:p>
            <a:pPr lvl="4" rtl="0"/>
            <a:r>
              <a:rPr lang="es-MX" noProof="0"/>
              <a:t>Quinto nivel</a:t>
            </a:r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s-MX" noProof="0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F8FD79C7-905A-4C8B-8800-03693A11A4AF}" type="slidenum">
              <a:rPr lang="es-MX" noProof="0"/>
              <a:t>‹Nº›</a:t>
            </a:fld>
            <a:endParaRPr lang="es-MX" noProof="0"/>
          </a:p>
        </p:txBody>
      </p:sp>
    </p:spTree>
    <p:extLst>
      <p:ext uri="{BB962C8B-B14F-4D97-AF65-F5344CB8AC3E}">
        <p14:creationId xmlns:p14="http://schemas.microsoft.com/office/powerpoint/2010/main" val="34755399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F8FD79C7-905A-4C8B-8800-03693A11A4AF}" type="slidenum">
              <a:rPr lang="es-MX" smtClean="0"/>
              <a:t>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255243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F8FD79C7-905A-4C8B-8800-03693A11A4AF}" type="slidenum">
              <a:rPr lang="es-MX" smtClean="0"/>
              <a:t>10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7878435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F8FD79C7-905A-4C8B-8800-03693A11A4AF}" type="slidenum">
              <a:rPr lang="es-MX" smtClean="0"/>
              <a:t>11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2867301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F8FD79C7-905A-4C8B-8800-03693A11A4AF}" type="slidenum">
              <a:rPr lang="es-MX" smtClean="0"/>
              <a:t>12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296708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F8FD79C7-905A-4C8B-8800-03693A11A4AF}" type="slidenum">
              <a:rPr lang="es-MX" smtClean="0"/>
              <a:t>2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207358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F8FD79C7-905A-4C8B-8800-03693A11A4AF}" type="slidenum">
              <a:rPr lang="es-MX" smtClean="0"/>
              <a:t>3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512618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F8FD79C7-905A-4C8B-8800-03693A11A4AF}" type="slidenum">
              <a:rPr lang="es-MX" smtClean="0"/>
              <a:t>4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763790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F8FD79C7-905A-4C8B-8800-03693A11A4AF}" type="slidenum">
              <a:rPr lang="es-MX" smtClean="0"/>
              <a:t>5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833435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F8FD79C7-905A-4C8B-8800-03693A11A4AF}" type="slidenum">
              <a:rPr lang="es-MX" smtClean="0"/>
              <a:t>6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228966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F8FD79C7-905A-4C8B-8800-03693A11A4AF}" type="slidenum">
              <a:rPr lang="es-MX" smtClean="0"/>
              <a:t>7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4212243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F8FD79C7-905A-4C8B-8800-03693A11A4AF}" type="slidenum">
              <a:rPr lang="es-MX" smtClean="0"/>
              <a:t>8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0978981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F8FD79C7-905A-4C8B-8800-03693A11A4AF}" type="slidenum">
              <a:rPr lang="es-MX" smtClean="0"/>
              <a:t>9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12074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ángulo redondeado 16"/>
          <p:cNvSpPr/>
          <p:nvPr/>
        </p:nvSpPr>
        <p:spPr>
          <a:xfrm>
            <a:off x="126123" y="95251"/>
            <a:ext cx="8870731" cy="6662900"/>
          </a:xfrm>
          <a:prstGeom prst="roundRect">
            <a:avLst>
              <a:gd name="adj" fmla="val 2527"/>
            </a:avLst>
          </a:prstGeom>
          <a:solidFill>
            <a:schemeClr val="bg1"/>
          </a:solidFill>
          <a:ln>
            <a:noFill/>
          </a:ln>
          <a:effectLst>
            <a:innerShdw blurRad="101600" dist="25400" dir="16200000">
              <a:prstClr val="black">
                <a:alpha val="14000"/>
              </a:prstClr>
            </a:innerShdw>
            <a:outerShdw blurRad="63500" sx="101000" sy="101000" algn="ct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MX" noProof="0" dirty="0"/>
          </a:p>
        </p:txBody>
      </p:sp>
      <p:grpSp>
        <p:nvGrpSpPr>
          <p:cNvPr id="18" name="anilla derecha"/>
          <p:cNvGrpSpPr/>
          <p:nvPr/>
        </p:nvGrpSpPr>
        <p:grpSpPr>
          <a:xfrm>
            <a:off x="8701801" y="0"/>
            <a:ext cx="145110" cy="336423"/>
            <a:chOff x="8654176" y="0"/>
            <a:chExt cx="145110" cy="336423"/>
          </a:xfrm>
        </p:grpSpPr>
        <p:sp>
          <p:nvSpPr>
            <p:cNvPr id="19" name="Elipse 18"/>
            <p:cNvSpPr/>
            <p:nvPr/>
          </p:nvSpPr>
          <p:spPr>
            <a:xfrm>
              <a:off x="8654176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MX" noProof="0" dirty="0"/>
            </a:p>
          </p:txBody>
        </p:sp>
        <p:pic>
          <p:nvPicPr>
            <p:cNvPr id="20" name="Imagen 37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8655848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21" name="anilla izquierda"/>
          <p:cNvGrpSpPr/>
          <p:nvPr/>
        </p:nvGrpSpPr>
        <p:grpSpPr>
          <a:xfrm>
            <a:off x="301625" y="0"/>
            <a:ext cx="144654" cy="336423"/>
            <a:chOff x="349250" y="0"/>
            <a:chExt cx="144654" cy="336423"/>
          </a:xfrm>
        </p:grpSpPr>
        <p:sp>
          <p:nvSpPr>
            <p:cNvPr id="22" name="Elipse 21"/>
            <p:cNvSpPr/>
            <p:nvPr/>
          </p:nvSpPr>
          <p:spPr>
            <a:xfrm>
              <a:off x="349250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MX" noProof="0" dirty="0"/>
            </a:p>
          </p:txBody>
        </p:sp>
        <p:pic>
          <p:nvPicPr>
            <p:cNvPr id="23" name="Imagen 37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350466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7" name="arandela_derecha"/>
          <p:cNvSpPr/>
          <p:nvPr/>
        </p:nvSpPr>
        <p:spPr>
          <a:xfrm>
            <a:off x="9296400" y="152400"/>
            <a:ext cx="1295400" cy="6553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es-MX" noProof="0" dirty="0"/>
          </a:p>
        </p:txBody>
      </p:sp>
      <p:sp>
        <p:nvSpPr>
          <p:cNvPr id="8" name="arandela_izquierda"/>
          <p:cNvSpPr/>
          <p:nvPr/>
        </p:nvSpPr>
        <p:spPr>
          <a:xfrm>
            <a:off x="-1447800" y="152400"/>
            <a:ext cx="1295400" cy="65562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 rtl="0"/>
            <a:endParaRPr lang="es-MX" noProof="0" dirty="0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09600" y="1828801"/>
            <a:ext cx="7924800" cy="1597900"/>
          </a:xfrm>
        </p:spPr>
        <p:txBody>
          <a:bodyPr rtlCol="0" anchor="b"/>
          <a:lstStyle>
            <a:lvl1pPr algn="ctr">
              <a:defRPr b="1"/>
            </a:lvl1pPr>
          </a:lstStyle>
          <a:p>
            <a:pPr rtl="0"/>
            <a:r>
              <a:rPr lang="es-MX" noProof="0" dirty="0"/>
              <a:t>Haz clic para modificar el estilo de título del patrón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09600" y="3549274"/>
            <a:ext cx="7924800" cy="1141476"/>
          </a:xfrm>
        </p:spPr>
        <p:txBody>
          <a:bodyPr rtlCol="0" anchor="t">
            <a:normAutofit/>
          </a:bodyPr>
          <a:lstStyle>
            <a:lvl1pPr marL="0" indent="0" algn="ctr">
              <a:spcBef>
                <a:spcPts val="600"/>
              </a:spcBef>
              <a:buNone/>
              <a:defRPr sz="2400" b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es-MX" noProof="0" dirty="0"/>
              <a:t>Haz clic para modificar el estilo de subtítulo del patrón</a:t>
            </a:r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93ABDB1-FE7B-4DAD-BD1D-0D1EC01638C5}" type="datetime1">
              <a:rPr lang="es-MX" noProof="0" smtClean="0"/>
              <a:t>18/02/2020</a:t>
            </a:fld>
            <a:endParaRPr lang="es-MX" noProof="0" dirty="0"/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MX" noProof="0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8920BD4-378F-4EBE-85FD-93939228F854}" type="slidenum">
              <a:rPr lang="es-MX" noProof="0"/>
              <a:t>‹Nº›</a:t>
            </a:fld>
            <a:endParaRPr lang="es-MX" noProof="0" dirty="0"/>
          </a:p>
        </p:txBody>
      </p:sp>
    </p:spTree>
    <p:extLst>
      <p:ext uri="{BB962C8B-B14F-4D97-AF65-F5344CB8AC3E}">
        <p14:creationId xmlns:p14="http://schemas.microsoft.com/office/powerpoint/2010/main" val="3125041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ptiembre de 202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Cuadro de texto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300" b="0" noProof="0">
                <a:solidFill>
                  <a:schemeClr val="bg2">
                    <a:lumMod val="90000"/>
                  </a:schemeClr>
                </a:solidFill>
              </a:rPr>
              <a:t>31 de agosto</a:t>
            </a:r>
          </a:p>
        </p:txBody>
      </p:sp>
      <p:sp>
        <p:nvSpPr>
          <p:cNvPr id="1793" name="Cuadro de texto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marR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es-MX" noProof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de septiembre</a:t>
            </a:r>
          </a:p>
        </p:txBody>
      </p:sp>
      <p:sp>
        <p:nvSpPr>
          <p:cNvPr id="1794" name="Cuadro de texto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es-MX" noProof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795" name="Cuadro de texto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es-MX" noProof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796" name="Cuadro de texto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s-MX" sz="1300" b="0" noProof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797" name="Cuadro de texto 1796"/>
          <p:cNvSpPr txBox="1"/>
          <p:nvPr/>
        </p:nvSpPr>
        <p:spPr>
          <a:xfrm>
            <a:off x="7369175" y="1087622"/>
            <a:ext cx="1364916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300" b="0" noProof="0">
                <a:solidFill>
                  <a:schemeClr val="tx1"/>
                </a:solidFill>
                <a:effectLst/>
              </a:rPr>
              <a:t>5/6</a:t>
            </a:r>
          </a:p>
        </p:txBody>
      </p:sp>
      <p:sp>
        <p:nvSpPr>
          <p:cNvPr id="1798" name="Cuadro de texto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300" b="0" noProof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1799" name="Cuadro de texto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s-MX" sz="1300" b="0" noProof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1800" name="Cuadro de texto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s-MX" sz="1300" b="0" noProof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1801" name="Cuadro de texto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s-MX" sz="1300" b="0" noProof="0">
                <a:solidFill>
                  <a:schemeClr val="tx1"/>
                </a:solidFill>
              </a:rPr>
              <a:t>10</a:t>
            </a:r>
          </a:p>
        </p:txBody>
      </p:sp>
      <p:sp>
        <p:nvSpPr>
          <p:cNvPr id="1802" name="Cuadro de texto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s-MX" sz="1300" b="0" noProof="0">
                <a:solidFill>
                  <a:schemeClr val="tx1"/>
                </a:solidFill>
              </a:rPr>
              <a:t>11</a:t>
            </a:r>
          </a:p>
        </p:txBody>
      </p:sp>
      <p:sp>
        <p:nvSpPr>
          <p:cNvPr id="1803" name="Cuadro de texto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s-MX" sz="1300" b="0" noProof="0">
                <a:solidFill>
                  <a:schemeClr val="tx1"/>
                </a:solidFill>
              </a:rPr>
              <a:t>12/13</a:t>
            </a:r>
          </a:p>
        </p:txBody>
      </p:sp>
      <p:sp>
        <p:nvSpPr>
          <p:cNvPr id="1804" name="Cuadro de texto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s-MX" sz="1300" b="0" noProof="0">
                <a:solidFill>
                  <a:schemeClr val="tx1"/>
                </a:solidFill>
              </a:rPr>
              <a:t>14</a:t>
            </a:r>
          </a:p>
        </p:txBody>
      </p:sp>
      <p:sp>
        <p:nvSpPr>
          <p:cNvPr id="1805" name="Cuadro de texto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s-MX" sz="1300" b="0" noProof="0">
                <a:solidFill>
                  <a:schemeClr val="tx1"/>
                </a:solidFill>
              </a:rPr>
              <a:t>15</a:t>
            </a:r>
          </a:p>
        </p:txBody>
      </p:sp>
      <p:sp>
        <p:nvSpPr>
          <p:cNvPr id="1806" name="Cuadro de texto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s-MX" sz="1300" b="0" noProof="0">
                <a:solidFill>
                  <a:schemeClr val="tx1"/>
                </a:solidFill>
              </a:rPr>
              <a:t>16</a:t>
            </a:r>
          </a:p>
        </p:txBody>
      </p:sp>
      <p:sp>
        <p:nvSpPr>
          <p:cNvPr id="1807" name="Cuadro de texto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s-MX" sz="1300" b="0" noProof="0">
                <a:solidFill>
                  <a:schemeClr val="tx1"/>
                </a:solidFill>
              </a:rPr>
              <a:t>17</a:t>
            </a:r>
          </a:p>
        </p:txBody>
      </p:sp>
      <p:sp>
        <p:nvSpPr>
          <p:cNvPr id="1808" name="Cuadro de texto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s-MX" sz="1300" b="0" noProof="0">
                <a:solidFill>
                  <a:schemeClr val="tx1"/>
                </a:solidFill>
              </a:rPr>
              <a:t>18</a:t>
            </a:r>
          </a:p>
        </p:txBody>
      </p:sp>
      <p:sp>
        <p:nvSpPr>
          <p:cNvPr id="1809" name="Cuadro de texto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s-MX" sz="1300" b="0" noProof="0">
                <a:solidFill>
                  <a:schemeClr val="tx1"/>
                </a:solidFill>
              </a:rPr>
              <a:t>19/20</a:t>
            </a:r>
          </a:p>
        </p:txBody>
      </p:sp>
      <p:sp>
        <p:nvSpPr>
          <p:cNvPr id="1810" name="Cuadro de texto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s-MX" sz="1300" b="0" noProof="0">
                <a:solidFill>
                  <a:schemeClr val="tx1"/>
                </a:solidFill>
              </a:rPr>
              <a:t>21</a:t>
            </a:r>
          </a:p>
        </p:txBody>
      </p:sp>
      <p:sp>
        <p:nvSpPr>
          <p:cNvPr id="1811" name="Cuadro de texto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s-MX" sz="1300" b="0" noProof="0">
                <a:solidFill>
                  <a:schemeClr val="tx1"/>
                </a:solidFill>
              </a:rPr>
              <a:t>22</a:t>
            </a:r>
          </a:p>
        </p:txBody>
      </p:sp>
      <p:sp>
        <p:nvSpPr>
          <p:cNvPr id="1812" name="Cuadro de texto 1811"/>
          <p:cNvSpPr txBox="1"/>
          <p:nvPr userDrawn="1"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s-MX" sz="1300" b="0" noProof="0">
                <a:solidFill>
                  <a:schemeClr val="tx1"/>
                </a:solidFill>
              </a:rPr>
              <a:t>23</a:t>
            </a:r>
          </a:p>
        </p:txBody>
      </p:sp>
      <p:sp>
        <p:nvSpPr>
          <p:cNvPr id="1813" name="Cuadro de texto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s-MX" sz="1300" b="0" noProof="0">
                <a:solidFill>
                  <a:schemeClr val="tx1"/>
                </a:solidFill>
              </a:rPr>
              <a:t>24</a:t>
            </a:r>
          </a:p>
        </p:txBody>
      </p:sp>
      <p:sp>
        <p:nvSpPr>
          <p:cNvPr id="1814" name="Cuadro de texto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s-MX" sz="1300" b="0" noProof="0">
                <a:solidFill>
                  <a:schemeClr val="tx1"/>
                </a:solidFill>
              </a:rPr>
              <a:t>25</a:t>
            </a:r>
          </a:p>
        </p:txBody>
      </p:sp>
      <p:sp>
        <p:nvSpPr>
          <p:cNvPr id="1815" name="Cuadro de texto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s-MX" sz="1300" b="0" noProof="0">
                <a:solidFill>
                  <a:schemeClr val="tx1"/>
                </a:solidFill>
              </a:rPr>
              <a:t>26/27</a:t>
            </a:r>
          </a:p>
        </p:txBody>
      </p:sp>
      <p:sp>
        <p:nvSpPr>
          <p:cNvPr id="1816" name="Cuadro de texto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s-MX" sz="1300" b="0" noProof="0">
                <a:solidFill>
                  <a:schemeClr val="tx1"/>
                </a:solidFill>
              </a:rPr>
              <a:t>28</a:t>
            </a:r>
          </a:p>
        </p:txBody>
      </p:sp>
      <p:sp>
        <p:nvSpPr>
          <p:cNvPr id="1817" name="Cuadro de texto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s-MX" sz="1300" b="0" noProof="0">
                <a:solidFill>
                  <a:schemeClr val="tx1"/>
                </a:solidFill>
              </a:rPr>
              <a:t>29</a:t>
            </a:r>
          </a:p>
        </p:txBody>
      </p:sp>
      <p:sp>
        <p:nvSpPr>
          <p:cNvPr id="1818" name="Cuadro de texto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300" b="0" noProof="0">
                <a:solidFill>
                  <a:schemeClr val="tx1"/>
                </a:solidFill>
              </a:rPr>
              <a:t>30</a:t>
            </a:r>
          </a:p>
        </p:txBody>
      </p:sp>
      <p:sp>
        <p:nvSpPr>
          <p:cNvPr id="1819" name="Cuadro de texto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marR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/>
            </a:lvl1pPr>
          </a:lstStyle>
          <a:p>
            <a:pPr lvl="0" rtl="0"/>
            <a:r>
              <a:rPr lang="es-MX" noProof="0">
                <a:solidFill>
                  <a:schemeClr val="bg2">
                    <a:lumMod val="90000"/>
                  </a:schemeClr>
                </a:solidFill>
              </a:rPr>
              <a:t>1 de octubre</a:t>
            </a:r>
          </a:p>
        </p:txBody>
      </p:sp>
      <p:sp>
        <p:nvSpPr>
          <p:cNvPr id="1820" name="Cuadro de texto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/>
            </a:lvl1pPr>
          </a:lstStyle>
          <a:p>
            <a:pPr lvl="0" rtl="0"/>
            <a:r>
              <a:rPr lang="es-MX" noProof="0">
                <a:solidFill>
                  <a:schemeClr val="bg2">
                    <a:lumMod val="90000"/>
                  </a:schemeClr>
                </a:solidFill>
              </a:rPr>
              <a:t>2</a:t>
            </a:r>
          </a:p>
        </p:txBody>
      </p:sp>
      <p:sp>
        <p:nvSpPr>
          <p:cNvPr id="1821" name="Cuadro de texto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es-MX" sz="1300" b="0" kern="1200" noProof="0">
                <a:solidFill>
                  <a:schemeClr val="bg2">
                    <a:lumMod val="90000"/>
                  </a:schemeClr>
                </a:solidFill>
                <a:latin typeface="+mn-lt"/>
                <a:ea typeface="+mn-ea"/>
                <a:cs typeface="+mn-cs"/>
              </a:rPr>
              <a:t>3/4</a:t>
            </a:r>
            <a:endParaRPr lang="es-MX" noProof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2" name="Cuadro de texto 1821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es-MX" sz="1300" b="0" kern="1200" noProof="0">
                <a:solidFill>
                  <a:schemeClr val="bg2">
                    <a:lumMod val="90000"/>
                  </a:schemeClr>
                </a:solidFill>
                <a:latin typeface="+mn-lt"/>
                <a:ea typeface="+mn-ea"/>
                <a:cs typeface="+mn-cs"/>
              </a:rPr>
              <a:t>5</a:t>
            </a:r>
            <a:endParaRPr lang="es-MX" noProof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3" name="Cuadro de texto 1822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es-MX" noProof="0">
                <a:solidFill>
                  <a:schemeClr val="bg1">
                    <a:lumMod val="75000"/>
                  </a:schemeClr>
                </a:solidFill>
              </a:rPr>
              <a:t>6</a:t>
            </a:r>
          </a:p>
        </p:txBody>
      </p:sp>
      <p:sp>
        <p:nvSpPr>
          <p:cNvPr id="1824" name="Cuadro de texto 1823"/>
          <p:cNvSpPr txBox="1"/>
          <p:nvPr/>
        </p:nvSpPr>
        <p:spPr>
          <a:xfrm>
            <a:off x="3178175" y="5660136"/>
            <a:ext cx="1371600" cy="393192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es-MX" noProof="0">
                <a:solidFill>
                  <a:schemeClr val="bg1">
                    <a:lumMod val="75000"/>
                  </a:schemeClr>
                </a:solidFill>
              </a:rPr>
              <a:t>7</a:t>
            </a:r>
          </a:p>
        </p:txBody>
      </p:sp>
      <p:sp>
        <p:nvSpPr>
          <p:cNvPr id="1825" name="Cuadro de texto 1824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es-MX" noProof="0"/>
              <a:t>8</a:t>
            </a:r>
          </a:p>
        </p:txBody>
      </p:sp>
      <p:sp>
        <p:nvSpPr>
          <p:cNvPr id="1826" name="Cuadro de texto 1825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s-MX" sz="1300" b="0" noProof="0">
                <a:solidFill>
                  <a:schemeClr val="bg2">
                    <a:lumMod val="90000"/>
                  </a:schemeClr>
                </a:solidFill>
              </a:rPr>
              <a:t>9</a:t>
            </a:r>
          </a:p>
        </p:txBody>
      </p:sp>
      <p:sp>
        <p:nvSpPr>
          <p:cNvPr id="1827" name="Cuadro de texto 1826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s-MX" sz="1300" b="0" noProof="0">
                <a:solidFill>
                  <a:schemeClr val="bg2">
                    <a:lumMod val="90000"/>
                  </a:schemeClr>
                </a:solidFill>
              </a:rPr>
              <a:t>10/11</a:t>
            </a:r>
          </a:p>
        </p:txBody>
      </p:sp>
      <p:sp>
        <p:nvSpPr>
          <p:cNvPr id="1828" name="Cuadro de texto 1827"/>
          <p:cNvSpPr txBox="1"/>
          <p:nvPr/>
        </p:nvSpPr>
        <p:spPr>
          <a:xfrm>
            <a:off x="358775" y="152400"/>
            <a:ext cx="8382000" cy="699042"/>
          </a:xfrm>
          <a:prstGeom prst="rect">
            <a:avLst/>
          </a:prstGeom>
          <a:noFill/>
        </p:spPr>
        <p:txBody>
          <a:bodyPr wrap="square" tIns="0" bIns="0" rtlCol="0" anchor="b">
            <a:noAutofit/>
          </a:bodyPr>
          <a:lstStyle/>
          <a:p>
            <a:pPr algn="l" rtl="0"/>
            <a:r>
              <a:rPr lang="es-MX" sz="3600" b="0" noProof="0">
                <a:solidFill>
                  <a:schemeClr val="accent1"/>
                </a:solidFill>
              </a:rPr>
              <a:t>septiembre</a:t>
            </a:r>
          </a:p>
        </p:txBody>
      </p:sp>
      <p:sp>
        <p:nvSpPr>
          <p:cNvPr id="40" name="Marcador de texto 2"/>
          <p:cNvSpPr>
            <a:spLocks noGrp="1"/>
          </p:cNvSpPr>
          <p:nvPr>
            <p:ph type="body" sz="quarter" idx="11" hasCustomPrompt="1"/>
          </p:nvPr>
        </p:nvSpPr>
        <p:spPr>
          <a:xfrm>
            <a:off x="39319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MX" noProof="0"/>
              <a:t>Haz clic para agregar texto</a:t>
            </a:r>
          </a:p>
        </p:txBody>
      </p:sp>
      <p:sp>
        <p:nvSpPr>
          <p:cNvPr id="46" name="Marcador de texto 2"/>
          <p:cNvSpPr>
            <a:spLocks noGrp="1"/>
          </p:cNvSpPr>
          <p:nvPr>
            <p:ph type="body" sz="quarter" idx="17" hasCustomPrompt="1"/>
          </p:nvPr>
        </p:nvSpPr>
        <p:spPr>
          <a:xfrm>
            <a:off x="1783080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MX" noProof="0"/>
              <a:t>Haz clic para agregar texto</a:t>
            </a:r>
          </a:p>
        </p:txBody>
      </p:sp>
      <p:sp>
        <p:nvSpPr>
          <p:cNvPr id="52" name="Marcador de texto 2"/>
          <p:cNvSpPr>
            <a:spLocks noGrp="1"/>
          </p:cNvSpPr>
          <p:nvPr>
            <p:ph type="body" sz="quarter" idx="23" hasCustomPrompt="1"/>
          </p:nvPr>
        </p:nvSpPr>
        <p:spPr>
          <a:xfrm>
            <a:off x="318211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MX" noProof="0"/>
              <a:t>Haz clic para agregar texto</a:t>
            </a:r>
          </a:p>
        </p:txBody>
      </p:sp>
      <p:sp>
        <p:nvSpPr>
          <p:cNvPr id="58" name="Marcador de texto 2"/>
          <p:cNvSpPr>
            <a:spLocks noGrp="1"/>
          </p:cNvSpPr>
          <p:nvPr>
            <p:ph type="body" sz="quarter" idx="29" hasCustomPrompt="1"/>
          </p:nvPr>
        </p:nvSpPr>
        <p:spPr>
          <a:xfrm>
            <a:off x="458292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MX" noProof="0"/>
              <a:t>Haz clic para agregar texto</a:t>
            </a:r>
          </a:p>
        </p:txBody>
      </p:sp>
      <p:sp>
        <p:nvSpPr>
          <p:cNvPr id="64" name="Marcador de texto 2"/>
          <p:cNvSpPr>
            <a:spLocks noGrp="1"/>
          </p:cNvSpPr>
          <p:nvPr>
            <p:ph type="body" sz="quarter" idx="35" hasCustomPrompt="1"/>
          </p:nvPr>
        </p:nvSpPr>
        <p:spPr>
          <a:xfrm>
            <a:off x="5976051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MX" noProof="0"/>
              <a:t>Haz clic para agregar texto</a:t>
            </a:r>
          </a:p>
        </p:txBody>
      </p:sp>
      <p:sp>
        <p:nvSpPr>
          <p:cNvPr id="70" name="Marcador de texto 2"/>
          <p:cNvSpPr>
            <a:spLocks noGrp="1"/>
          </p:cNvSpPr>
          <p:nvPr>
            <p:ph type="body" sz="quarter" idx="41" hasCustomPrompt="1"/>
          </p:nvPr>
        </p:nvSpPr>
        <p:spPr>
          <a:xfrm>
            <a:off x="7369175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MX" noProof="0"/>
              <a:t>Haz clic para agregar texto</a:t>
            </a:r>
          </a:p>
        </p:txBody>
      </p:sp>
      <p:sp>
        <p:nvSpPr>
          <p:cNvPr id="39" name="Marcador de texto 2"/>
          <p:cNvSpPr>
            <a:spLocks noGrp="1"/>
          </p:cNvSpPr>
          <p:nvPr>
            <p:ph type="body" sz="quarter" idx="10" hasCustomPrompt="1"/>
          </p:nvPr>
        </p:nvSpPr>
        <p:spPr>
          <a:xfrm>
            <a:off x="39319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MX" noProof="0"/>
              <a:t>Haz clic para agregar texto</a:t>
            </a:r>
          </a:p>
        </p:txBody>
      </p:sp>
      <p:sp>
        <p:nvSpPr>
          <p:cNvPr id="45" name="Marcador de texto 2"/>
          <p:cNvSpPr>
            <a:spLocks noGrp="1"/>
          </p:cNvSpPr>
          <p:nvPr>
            <p:ph type="body" sz="quarter" idx="16" hasCustomPrompt="1"/>
          </p:nvPr>
        </p:nvSpPr>
        <p:spPr>
          <a:xfrm>
            <a:off x="1783080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MX" noProof="0"/>
              <a:t>Haz clic para agregar texto</a:t>
            </a:r>
          </a:p>
        </p:txBody>
      </p:sp>
      <p:sp>
        <p:nvSpPr>
          <p:cNvPr id="51" name="Marcador de texto 2"/>
          <p:cNvSpPr>
            <a:spLocks noGrp="1"/>
          </p:cNvSpPr>
          <p:nvPr>
            <p:ph type="body" sz="quarter" idx="22" hasCustomPrompt="1"/>
          </p:nvPr>
        </p:nvSpPr>
        <p:spPr>
          <a:xfrm>
            <a:off x="318211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MX" noProof="0"/>
              <a:t>Haz clic para agregar texto</a:t>
            </a:r>
          </a:p>
        </p:txBody>
      </p:sp>
      <p:sp>
        <p:nvSpPr>
          <p:cNvPr id="57" name="Marcador de texto 2"/>
          <p:cNvSpPr>
            <a:spLocks noGrp="1"/>
          </p:cNvSpPr>
          <p:nvPr>
            <p:ph type="body" sz="quarter" idx="28" hasCustomPrompt="1"/>
          </p:nvPr>
        </p:nvSpPr>
        <p:spPr>
          <a:xfrm>
            <a:off x="458292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MX" noProof="0"/>
              <a:t>Haz clic para agregar texto</a:t>
            </a:r>
          </a:p>
        </p:txBody>
      </p:sp>
      <p:sp>
        <p:nvSpPr>
          <p:cNvPr id="63" name="Marcador de texto 2"/>
          <p:cNvSpPr>
            <a:spLocks noGrp="1"/>
          </p:cNvSpPr>
          <p:nvPr>
            <p:ph type="body" sz="quarter" idx="34" hasCustomPrompt="1"/>
          </p:nvPr>
        </p:nvSpPr>
        <p:spPr>
          <a:xfrm>
            <a:off x="5976051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MX" noProof="0"/>
              <a:t>Haz clic para agregar texto</a:t>
            </a:r>
          </a:p>
        </p:txBody>
      </p:sp>
      <p:sp>
        <p:nvSpPr>
          <p:cNvPr id="69" name="Marcador de texto 2"/>
          <p:cNvSpPr>
            <a:spLocks noGrp="1"/>
          </p:cNvSpPr>
          <p:nvPr>
            <p:ph type="body" sz="quarter" idx="40" hasCustomPrompt="1"/>
          </p:nvPr>
        </p:nvSpPr>
        <p:spPr>
          <a:xfrm>
            <a:off x="7369175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MX" noProof="0"/>
              <a:t>Haz clic para agregar texto</a:t>
            </a:r>
          </a:p>
        </p:txBody>
      </p:sp>
      <p:sp>
        <p:nvSpPr>
          <p:cNvPr id="41" name="Marcador de texto 2"/>
          <p:cNvSpPr>
            <a:spLocks noGrp="1"/>
          </p:cNvSpPr>
          <p:nvPr>
            <p:ph type="body" sz="quarter" idx="12" hasCustomPrompt="1"/>
          </p:nvPr>
        </p:nvSpPr>
        <p:spPr>
          <a:xfrm>
            <a:off x="39319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MX" noProof="0"/>
              <a:t>Haz clic para agregar texto</a:t>
            </a:r>
          </a:p>
        </p:txBody>
      </p:sp>
      <p:sp>
        <p:nvSpPr>
          <p:cNvPr id="47" name="Marcador de texto 2"/>
          <p:cNvSpPr>
            <a:spLocks noGrp="1"/>
          </p:cNvSpPr>
          <p:nvPr>
            <p:ph type="body" sz="quarter" idx="18" hasCustomPrompt="1"/>
          </p:nvPr>
        </p:nvSpPr>
        <p:spPr>
          <a:xfrm>
            <a:off x="1783080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MX" noProof="0"/>
              <a:t>Haz clic para agregar texto</a:t>
            </a:r>
          </a:p>
        </p:txBody>
      </p:sp>
      <p:sp>
        <p:nvSpPr>
          <p:cNvPr id="53" name="Marcador de texto 2"/>
          <p:cNvSpPr>
            <a:spLocks noGrp="1"/>
          </p:cNvSpPr>
          <p:nvPr>
            <p:ph type="body" sz="quarter" idx="24" hasCustomPrompt="1"/>
          </p:nvPr>
        </p:nvSpPr>
        <p:spPr>
          <a:xfrm>
            <a:off x="318211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MX" noProof="0"/>
              <a:t>Haz clic para agregar texto</a:t>
            </a:r>
          </a:p>
        </p:txBody>
      </p:sp>
      <p:sp>
        <p:nvSpPr>
          <p:cNvPr id="59" name="Marcador de texto 2"/>
          <p:cNvSpPr>
            <a:spLocks noGrp="1"/>
          </p:cNvSpPr>
          <p:nvPr>
            <p:ph type="body" sz="quarter" idx="30" hasCustomPrompt="1"/>
          </p:nvPr>
        </p:nvSpPr>
        <p:spPr>
          <a:xfrm>
            <a:off x="458292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MX" noProof="0"/>
              <a:t>Haz clic para agregar texto</a:t>
            </a:r>
          </a:p>
        </p:txBody>
      </p:sp>
      <p:sp>
        <p:nvSpPr>
          <p:cNvPr id="65" name="Marcador de texto 2"/>
          <p:cNvSpPr>
            <a:spLocks noGrp="1"/>
          </p:cNvSpPr>
          <p:nvPr>
            <p:ph type="body" sz="quarter" idx="36" hasCustomPrompt="1"/>
          </p:nvPr>
        </p:nvSpPr>
        <p:spPr>
          <a:xfrm>
            <a:off x="5976051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MX" noProof="0"/>
              <a:t>Haz clic para agregar texto</a:t>
            </a:r>
          </a:p>
        </p:txBody>
      </p:sp>
      <p:sp>
        <p:nvSpPr>
          <p:cNvPr id="71" name="Marcador de texto 2"/>
          <p:cNvSpPr>
            <a:spLocks noGrp="1"/>
          </p:cNvSpPr>
          <p:nvPr>
            <p:ph type="body" sz="quarter" idx="42" hasCustomPrompt="1"/>
          </p:nvPr>
        </p:nvSpPr>
        <p:spPr>
          <a:xfrm>
            <a:off x="7369175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MX" noProof="0"/>
              <a:t>Haz clic para agregar texto</a:t>
            </a:r>
          </a:p>
        </p:txBody>
      </p:sp>
      <p:sp>
        <p:nvSpPr>
          <p:cNvPr id="42" name="Marcador de texto 2"/>
          <p:cNvSpPr>
            <a:spLocks noGrp="1"/>
          </p:cNvSpPr>
          <p:nvPr>
            <p:ph type="body" sz="quarter" idx="13" hasCustomPrompt="1"/>
          </p:nvPr>
        </p:nvSpPr>
        <p:spPr>
          <a:xfrm>
            <a:off x="39319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MX" noProof="0"/>
              <a:t>Haz clic para agregar texto</a:t>
            </a:r>
          </a:p>
        </p:txBody>
      </p:sp>
      <p:sp>
        <p:nvSpPr>
          <p:cNvPr id="48" name="Marcador de texto 2"/>
          <p:cNvSpPr>
            <a:spLocks noGrp="1"/>
          </p:cNvSpPr>
          <p:nvPr>
            <p:ph type="body" sz="quarter" idx="19" hasCustomPrompt="1"/>
          </p:nvPr>
        </p:nvSpPr>
        <p:spPr>
          <a:xfrm>
            <a:off x="1783080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MX" noProof="0"/>
              <a:t>Haz clic para agregar texto</a:t>
            </a:r>
          </a:p>
        </p:txBody>
      </p:sp>
      <p:sp>
        <p:nvSpPr>
          <p:cNvPr id="54" name="Marcador de texto 2"/>
          <p:cNvSpPr>
            <a:spLocks noGrp="1"/>
          </p:cNvSpPr>
          <p:nvPr>
            <p:ph type="body" sz="quarter" idx="25" hasCustomPrompt="1"/>
          </p:nvPr>
        </p:nvSpPr>
        <p:spPr>
          <a:xfrm>
            <a:off x="318211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MX" noProof="0"/>
              <a:t>Haz clic para agregar texto</a:t>
            </a:r>
          </a:p>
        </p:txBody>
      </p:sp>
      <p:sp>
        <p:nvSpPr>
          <p:cNvPr id="60" name="Marcador de texto 2"/>
          <p:cNvSpPr>
            <a:spLocks noGrp="1"/>
          </p:cNvSpPr>
          <p:nvPr>
            <p:ph type="body" sz="quarter" idx="31" hasCustomPrompt="1"/>
          </p:nvPr>
        </p:nvSpPr>
        <p:spPr>
          <a:xfrm>
            <a:off x="458292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MX" noProof="0"/>
              <a:t>Haz clic para agregar texto</a:t>
            </a:r>
          </a:p>
        </p:txBody>
      </p:sp>
      <p:sp>
        <p:nvSpPr>
          <p:cNvPr id="66" name="Marcador de texto 2"/>
          <p:cNvSpPr>
            <a:spLocks noGrp="1"/>
          </p:cNvSpPr>
          <p:nvPr>
            <p:ph type="body" sz="quarter" idx="37" hasCustomPrompt="1"/>
          </p:nvPr>
        </p:nvSpPr>
        <p:spPr>
          <a:xfrm>
            <a:off x="5976051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MX" noProof="0"/>
              <a:t>Haz clic para agregar texto</a:t>
            </a:r>
          </a:p>
        </p:txBody>
      </p:sp>
      <p:sp>
        <p:nvSpPr>
          <p:cNvPr id="72" name="Marcador de texto 2"/>
          <p:cNvSpPr>
            <a:spLocks noGrp="1"/>
          </p:cNvSpPr>
          <p:nvPr>
            <p:ph type="body" sz="quarter" idx="43" hasCustomPrompt="1"/>
          </p:nvPr>
        </p:nvSpPr>
        <p:spPr>
          <a:xfrm>
            <a:off x="7369175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MX" noProof="0"/>
              <a:t>Haz clic para agregar texto</a:t>
            </a:r>
          </a:p>
        </p:txBody>
      </p:sp>
      <p:sp>
        <p:nvSpPr>
          <p:cNvPr id="43" name="Marcador de texto 2"/>
          <p:cNvSpPr>
            <a:spLocks noGrp="1"/>
          </p:cNvSpPr>
          <p:nvPr>
            <p:ph type="body" sz="quarter" idx="14" hasCustomPrompt="1"/>
          </p:nvPr>
        </p:nvSpPr>
        <p:spPr>
          <a:xfrm>
            <a:off x="39319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MX" noProof="0"/>
              <a:t>Haz clic para agregar texto</a:t>
            </a:r>
          </a:p>
        </p:txBody>
      </p:sp>
      <p:sp>
        <p:nvSpPr>
          <p:cNvPr id="49" name="Marcador de texto 2"/>
          <p:cNvSpPr>
            <a:spLocks noGrp="1"/>
          </p:cNvSpPr>
          <p:nvPr>
            <p:ph type="body" sz="quarter" idx="20" hasCustomPrompt="1"/>
          </p:nvPr>
        </p:nvSpPr>
        <p:spPr>
          <a:xfrm>
            <a:off x="1783080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MX" noProof="0"/>
              <a:t>Haz clic para agregar texto</a:t>
            </a:r>
          </a:p>
        </p:txBody>
      </p:sp>
      <p:sp>
        <p:nvSpPr>
          <p:cNvPr id="55" name="Marcador de texto 2"/>
          <p:cNvSpPr>
            <a:spLocks noGrp="1"/>
          </p:cNvSpPr>
          <p:nvPr>
            <p:ph type="body" sz="quarter" idx="26" hasCustomPrompt="1"/>
          </p:nvPr>
        </p:nvSpPr>
        <p:spPr>
          <a:xfrm>
            <a:off x="318211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MX" noProof="0"/>
              <a:t>Haz clic para agregar texto</a:t>
            </a:r>
          </a:p>
        </p:txBody>
      </p:sp>
      <p:sp>
        <p:nvSpPr>
          <p:cNvPr id="61" name="Marcador de texto 2"/>
          <p:cNvSpPr>
            <a:spLocks noGrp="1"/>
          </p:cNvSpPr>
          <p:nvPr>
            <p:ph type="body" sz="quarter" idx="32" hasCustomPrompt="1"/>
          </p:nvPr>
        </p:nvSpPr>
        <p:spPr>
          <a:xfrm>
            <a:off x="458292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MX" noProof="0"/>
              <a:t>Haz clic para agregar texto</a:t>
            </a:r>
          </a:p>
        </p:txBody>
      </p:sp>
      <p:sp>
        <p:nvSpPr>
          <p:cNvPr id="67" name="Marcador de texto 2"/>
          <p:cNvSpPr>
            <a:spLocks noGrp="1"/>
          </p:cNvSpPr>
          <p:nvPr>
            <p:ph type="body" sz="quarter" idx="38" hasCustomPrompt="1"/>
          </p:nvPr>
        </p:nvSpPr>
        <p:spPr>
          <a:xfrm>
            <a:off x="5976051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MX" noProof="0"/>
              <a:t>Haz clic para agregar texto</a:t>
            </a:r>
          </a:p>
        </p:txBody>
      </p:sp>
      <p:sp>
        <p:nvSpPr>
          <p:cNvPr id="73" name="Marcador de texto 2"/>
          <p:cNvSpPr>
            <a:spLocks noGrp="1"/>
          </p:cNvSpPr>
          <p:nvPr>
            <p:ph type="body" sz="quarter" idx="44" hasCustomPrompt="1"/>
          </p:nvPr>
        </p:nvSpPr>
        <p:spPr>
          <a:xfrm>
            <a:off x="7369175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MX" noProof="0"/>
              <a:t>Haga clic para agregar texto</a:t>
            </a:r>
          </a:p>
        </p:txBody>
      </p:sp>
      <p:sp>
        <p:nvSpPr>
          <p:cNvPr id="44" name="Marcador de texto 2"/>
          <p:cNvSpPr>
            <a:spLocks noGrp="1"/>
          </p:cNvSpPr>
          <p:nvPr>
            <p:ph type="body" sz="quarter" idx="15" hasCustomPrompt="1"/>
          </p:nvPr>
        </p:nvSpPr>
        <p:spPr>
          <a:xfrm>
            <a:off x="39319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MX" noProof="0"/>
              <a:t>Haz clic para agregar texto</a:t>
            </a:r>
          </a:p>
        </p:txBody>
      </p:sp>
      <p:sp>
        <p:nvSpPr>
          <p:cNvPr id="50" name="Marcador de texto 2"/>
          <p:cNvSpPr>
            <a:spLocks noGrp="1"/>
          </p:cNvSpPr>
          <p:nvPr>
            <p:ph type="body" sz="quarter" idx="21" hasCustomPrompt="1"/>
          </p:nvPr>
        </p:nvSpPr>
        <p:spPr>
          <a:xfrm>
            <a:off x="1783080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MX" noProof="0"/>
              <a:t>Haz clic para agregar texto</a:t>
            </a:r>
          </a:p>
        </p:txBody>
      </p:sp>
      <p:sp>
        <p:nvSpPr>
          <p:cNvPr id="56" name="Marcador de texto 2"/>
          <p:cNvSpPr>
            <a:spLocks noGrp="1"/>
          </p:cNvSpPr>
          <p:nvPr>
            <p:ph type="body" sz="quarter" idx="27" hasCustomPrompt="1"/>
          </p:nvPr>
        </p:nvSpPr>
        <p:spPr>
          <a:xfrm>
            <a:off x="318211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MX" noProof="0"/>
              <a:t>Haz clic para agregar texto</a:t>
            </a:r>
          </a:p>
        </p:txBody>
      </p:sp>
      <p:sp>
        <p:nvSpPr>
          <p:cNvPr id="62" name="Marcador de texto 2"/>
          <p:cNvSpPr>
            <a:spLocks noGrp="1"/>
          </p:cNvSpPr>
          <p:nvPr>
            <p:ph type="body" sz="quarter" idx="33" hasCustomPrompt="1"/>
          </p:nvPr>
        </p:nvSpPr>
        <p:spPr>
          <a:xfrm>
            <a:off x="458292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MX" noProof="0"/>
              <a:t>Haz clic para agregar texto</a:t>
            </a:r>
          </a:p>
        </p:txBody>
      </p:sp>
      <p:sp>
        <p:nvSpPr>
          <p:cNvPr id="68" name="Marcador de texto 2"/>
          <p:cNvSpPr>
            <a:spLocks noGrp="1"/>
          </p:cNvSpPr>
          <p:nvPr>
            <p:ph type="body" sz="quarter" idx="39" hasCustomPrompt="1"/>
          </p:nvPr>
        </p:nvSpPr>
        <p:spPr>
          <a:xfrm>
            <a:off x="5976051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MX" noProof="0"/>
              <a:t>Haz clic para agregar texto</a:t>
            </a:r>
          </a:p>
        </p:txBody>
      </p:sp>
      <p:sp>
        <p:nvSpPr>
          <p:cNvPr id="74" name="Marcador de texto 2"/>
          <p:cNvSpPr>
            <a:spLocks noGrp="1"/>
          </p:cNvSpPr>
          <p:nvPr>
            <p:ph type="body" sz="quarter" idx="45" hasCustomPrompt="1"/>
          </p:nvPr>
        </p:nvSpPr>
        <p:spPr>
          <a:xfrm>
            <a:off x="7369175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MX" noProof="0"/>
              <a:t>Haz clic para agregar texto</a:t>
            </a:r>
          </a:p>
        </p:txBody>
      </p:sp>
      <p:sp>
        <p:nvSpPr>
          <p:cNvPr id="2" name="Marcador de posición de fecha 1"/>
          <p:cNvSpPr>
            <a:spLocks noGrp="1"/>
          </p:cNvSpPr>
          <p:nvPr>
            <p:ph type="dt" sz="half" idx="46"/>
          </p:nvPr>
        </p:nvSpPr>
        <p:spPr/>
        <p:txBody>
          <a:bodyPr rtlCol="0"/>
          <a:lstStyle/>
          <a:p>
            <a:pPr rtl="0"/>
            <a:fld id="{8C9B3CDC-E50D-44C4-9C92-8F773171D004}" type="datetime1">
              <a:rPr lang="es-MX" noProof="0" smtClean="0"/>
              <a:t>18/02/2020</a:t>
            </a:fld>
            <a:endParaRPr lang="es-MX" noProof="0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47"/>
          </p:nvPr>
        </p:nvSpPr>
        <p:spPr/>
        <p:txBody>
          <a:bodyPr rtlCol="0"/>
          <a:lstStyle/>
          <a:p>
            <a:pPr rtl="0"/>
            <a:endParaRPr lang="es-MX" noProof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48"/>
          </p:nvPr>
        </p:nvSpPr>
        <p:spPr/>
        <p:txBody>
          <a:bodyPr rtlCol="0"/>
          <a:lstStyle/>
          <a:p>
            <a:pPr rtl="0"/>
            <a:fld id="{53CB5F7B-7C15-41FD-9488-0FCC5C0A130E}" type="slidenum">
              <a:rPr lang="es-MX" noProof="0"/>
              <a:pPr rtl="0"/>
              <a:t>‹Nº›</a:t>
            </a:fld>
            <a:endParaRPr lang="es-MX" noProof="0"/>
          </a:p>
        </p:txBody>
      </p:sp>
    </p:spTree>
    <p:extLst>
      <p:ext uri="{BB962C8B-B14F-4D97-AF65-F5344CB8AC3E}">
        <p14:creationId xmlns:p14="http://schemas.microsoft.com/office/powerpoint/2010/main" val="1755439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ctubre de 202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Cuadro de texto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MX" sz="1300" noProof="0">
              <a:solidFill>
                <a:schemeClr val="bg2">
                  <a:lumMod val="90000"/>
                </a:schemeClr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300" noProof="0">
                <a:solidFill>
                  <a:schemeClr val="bg2">
                    <a:lumMod val="90000"/>
                  </a:schemeClr>
                </a:solidFill>
              </a:rPr>
              <a:t>28 de septiembre</a:t>
            </a:r>
          </a:p>
          <a:p>
            <a:pPr algn="l" rtl="0"/>
            <a:endParaRPr lang="es-MX" sz="1300" b="0" noProof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3" name="Cuadro de texto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s-MX" sz="1300" b="0" kern="1200" cap="none" spc="0" noProof="0">
                <a:ln w="0"/>
                <a:solidFill>
                  <a:schemeClr val="bg2">
                    <a:lumMod val="90000"/>
                  </a:schemeClr>
                </a:solidFill>
                <a:effectLst/>
                <a:latin typeface="+mn-lt"/>
                <a:ea typeface="+mn-ea"/>
                <a:cs typeface="+mn-cs"/>
              </a:rPr>
              <a:t>29</a:t>
            </a:r>
          </a:p>
        </p:txBody>
      </p:sp>
      <p:sp>
        <p:nvSpPr>
          <p:cNvPr id="1794" name="Cuadro de texto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lvl="0" rtl="0"/>
            <a:r>
              <a:rPr lang="es-MX" noProof="0">
                <a:solidFill>
                  <a:schemeClr val="bg2">
                    <a:lumMod val="90000"/>
                  </a:schemeClr>
                </a:solidFill>
                <a:effectLst/>
              </a:rPr>
              <a:t>30</a:t>
            </a:r>
          </a:p>
        </p:txBody>
      </p:sp>
      <p:sp>
        <p:nvSpPr>
          <p:cNvPr id="1795" name="Cuadro de texto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lvl="0" rtl="0"/>
            <a:r>
              <a:rPr lang="es-MX" noProof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de octubre</a:t>
            </a:r>
          </a:p>
        </p:txBody>
      </p:sp>
      <p:sp>
        <p:nvSpPr>
          <p:cNvPr id="1796" name="Cuadro de texto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lvl="0" rtl="0"/>
            <a:r>
              <a:rPr lang="es-MX" noProof="0"/>
              <a:t>2</a:t>
            </a:r>
          </a:p>
        </p:txBody>
      </p:sp>
      <p:sp>
        <p:nvSpPr>
          <p:cNvPr id="1797" name="Cuadro de texto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lvl="0" rtl="0"/>
            <a:r>
              <a:rPr lang="es-MX" noProof="0"/>
              <a:t>3/4</a:t>
            </a:r>
          </a:p>
        </p:txBody>
      </p:sp>
      <p:sp>
        <p:nvSpPr>
          <p:cNvPr id="1798" name="Cuadro de texto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s-MX" sz="1300" b="0" noProof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1799" name="Cuadro de texto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s-MX" sz="1300" b="0" noProof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1800" name="Cuadro de texto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s-MX" sz="1300" b="0" noProof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1801" name="Cuadro de texto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s-MX" sz="1300" b="0" noProof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1802" name="Cuadro de texto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s-MX" sz="1300" b="0" noProof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1803" name="Cuadro de texto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s-MX" sz="1300" b="0" noProof="0">
                <a:solidFill>
                  <a:schemeClr val="tx1"/>
                </a:solidFill>
              </a:rPr>
              <a:t>10/11</a:t>
            </a:r>
          </a:p>
        </p:txBody>
      </p:sp>
      <p:sp>
        <p:nvSpPr>
          <p:cNvPr id="1804" name="Cuadro de texto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s-MX" sz="1300" b="0" noProof="0">
                <a:solidFill>
                  <a:schemeClr val="tx1"/>
                </a:solidFill>
              </a:rPr>
              <a:t>12</a:t>
            </a:r>
          </a:p>
        </p:txBody>
      </p:sp>
      <p:sp>
        <p:nvSpPr>
          <p:cNvPr id="1805" name="Cuadro de texto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s-MX" sz="1300" b="0" noProof="0">
                <a:solidFill>
                  <a:schemeClr val="tx1"/>
                </a:solidFill>
              </a:rPr>
              <a:t>13</a:t>
            </a:r>
          </a:p>
        </p:txBody>
      </p:sp>
      <p:sp>
        <p:nvSpPr>
          <p:cNvPr id="1806" name="Cuadro de texto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s-MX" sz="1300" b="0" noProof="0">
                <a:solidFill>
                  <a:schemeClr val="tx1"/>
                </a:solidFill>
              </a:rPr>
              <a:t>14</a:t>
            </a:r>
          </a:p>
        </p:txBody>
      </p:sp>
      <p:sp>
        <p:nvSpPr>
          <p:cNvPr id="1807" name="Cuadro de texto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s-MX" sz="1300" b="0" noProof="0">
                <a:solidFill>
                  <a:schemeClr val="tx1"/>
                </a:solidFill>
              </a:rPr>
              <a:t>15</a:t>
            </a:r>
          </a:p>
        </p:txBody>
      </p:sp>
      <p:sp>
        <p:nvSpPr>
          <p:cNvPr id="1808" name="Cuadro de texto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s-MX" sz="1300" b="0" noProof="0">
                <a:solidFill>
                  <a:schemeClr val="tx1"/>
                </a:solidFill>
              </a:rPr>
              <a:t>16</a:t>
            </a:r>
          </a:p>
        </p:txBody>
      </p:sp>
      <p:sp>
        <p:nvSpPr>
          <p:cNvPr id="1809" name="Cuadro de texto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s-MX" sz="1300" b="0" noProof="0">
                <a:solidFill>
                  <a:schemeClr val="tx1"/>
                </a:solidFill>
              </a:rPr>
              <a:t>17/18</a:t>
            </a:r>
          </a:p>
        </p:txBody>
      </p:sp>
      <p:sp>
        <p:nvSpPr>
          <p:cNvPr id="1810" name="Cuadro de texto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s-MX" sz="1300" b="0" noProof="0">
                <a:solidFill>
                  <a:schemeClr val="tx1"/>
                </a:solidFill>
              </a:rPr>
              <a:t>19</a:t>
            </a:r>
          </a:p>
        </p:txBody>
      </p:sp>
      <p:sp>
        <p:nvSpPr>
          <p:cNvPr id="1811" name="Cuadro de texto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s-MX" sz="1300" b="0" noProof="0">
                <a:solidFill>
                  <a:schemeClr val="tx1"/>
                </a:solidFill>
              </a:rPr>
              <a:t>20</a:t>
            </a:r>
          </a:p>
        </p:txBody>
      </p:sp>
      <p:sp>
        <p:nvSpPr>
          <p:cNvPr id="1812" name="Cuadro de texto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s-MX" sz="1300" b="0" noProof="0">
                <a:solidFill>
                  <a:schemeClr val="tx1"/>
                </a:solidFill>
              </a:rPr>
              <a:t>21</a:t>
            </a:r>
          </a:p>
        </p:txBody>
      </p:sp>
      <p:sp>
        <p:nvSpPr>
          <p:cNvPr id="1813" name="Cuadro de texto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s-MX" sz="1300" b="0" noProof="0">
                <a:solidFill>
                  <a:schemeClr val="tx1"/>
                </a:solidFill>
              </a:rPr>
              <a:t>22</a:t>
            </a:r>
          </a:p>
        </p:txBody>
      </p:sp>
      <p:sp>
        <p:nvSpPr>
          <p:cNvPr id="1814" name="Cuadro de texto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s-MX" sz="1300" b="0" noProof="0">
                <a:solidFill>
                  <a:schemeClr val="tx1"/>
                </a:solidFill>
              </a:rPr>
              <a:t>23</a:t>
            </a:r>
          </a:p>
        </p:txBody>
      </p:sp>
      <p:sp>
        <p:nvSpPr>
          <p:cNvPr id="1815" name="Cuadro de texto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s-MX" sz="1300" b="0" noProof="0">
                <a:solidFill>
                  <a:schemeClr val="tx1"/>
                </a:solidFill>
              </a:rPr>
              <a:t>24/25</a:t>
            </a:r>
          </a:p>
        </p:txBody>
      </p:sp>
      <p:sp>
        <p:nvSpPr>
          <p:cNvPr id="1816" name="Cuadro de texto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s-MX" sz="1300" b="0" noProof="0">
                <a:solidFill>
                  <a:schemeClr val="tx1"/>
                </a:solidFill>
              </a:rPr>
              <a:t>26</a:t>
            </a:r>
          </a:p>
        </p:txBody>
      </p:sp>
      <p:sp>
        <p:nvSpPr>
          <p:cNvPr id="1817" name="Cuadro de texto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s-MX" sz="1300" b="0" noProof="0">
                <a:solidFill>
                  <a:schemeClr val="tx1"/>
                </a:solidFill>
              </a:rPr>
              <a:t>27</a:t>
            </a:r>
          </a:p>
        </p:txBody>
      </p:sp>
      <p:sp>
        <p:nvSpPr>
          <p:cNvPr id="1818" name="Cuadro de texto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s-MX" sz="1300" b="0" noProof="0">
                <a:solidFill>
                  <a:schemeClr val="tx1"/>
                </a:solidFill>
              </a:rPr>
              <a:t>28</a:t>
            </a:r>
          </a:p>
        </p:txBody>
      </p:sp>
      <p:sp>
        <p:nvSpPr>
          <p:cNvPr id="1819" name="Cuadro de texto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300" b="0" noProof="0">
                <a:solidFill>
                  <a:schemeClr val="bg1">
                    <a:lumMod val="50000"/>
                  </a:schemeClr>
                </a:solidFill>
              </a:rPr>
              <a:t>29</a:t>
            </a:r>
          </a:p>
        </p:txBody>
      </p:sp>
      <p:sp>
        <p:nvSpPr>
          <p:cNvPr id="1820" name="Cuadro de texto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es-MX" noProof="0">
                <a:solidFill>
                  <a:schemeClr val="tx1"/>
                </a:solidFill>
              </a:rPr>
              <a:t>30</a:t>
            </a:r>
          </a:p>
        </p:txBody>
      </p:sp>
      <p:sp>
        <p:nvSpPr>
          <p:cNvPr id="1821" name="Cuadro de texto 1820"/>
          <p:cNvSpPr txBox="1"/>
          <p:nvPr/>
        </p:nvSpPr>
        <p:spPr>
          <a:xfrm>
            <a:off x="7375584" y="4779034"/>
            <a:ext cx="1387415" cy="350750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es-MX" spc="-40" baseline="0" noProof="0" dirty="0">
                <a:solidFill>
                  <a:schemeClr val="tx1"/>
                </a:solidFill>
              </a:rPr>
              <a:t>31/</a:t>
            </a:r>
            <a:r>
              <a:rPr lang="es-MX" spc="-40" baseline="0" noProof="0" dirty="0">
                <a:solidFill>
                  <a:schemeClr val="bg2">
                    <a:lumMod val="90000"/>
                  </a:schemeClr>
                </a:solidFill>
              </a:rPr>
              <a:t>1 de noviembre</a:t>
            </a:r>
          </a:p>
        </p:txBody>
      </p:sp>
      <p:sp>
        <p:nvSpPr>
          <p:cNvPr id="1822" name="Cuadro de texto 1821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es-MX" noProof="0"/>
              <a:t>2</a:t>
            </a:r>
          </a:p>
        </p:txBody>
      </p:sp>
      <p:sp>
        <p:nvSpPr>
          <p:cNvPr id="1823" name="Cuadro de texto 1822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es-MX" noProof="0"/>
              <a:t>3</a:t>
            </a:r>
          </a:p>
        </p:txBody>
      </p:sp>
      <p:sp>
        <p:nvSpPr>
          <p:cNvPr id="1824" name="Cuadro de texto 1823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es-MX" noProof="0"/>
              <a:t>4</a:t>
            </a:r>
          </a:p>
        </p:txBody>
      </p:sp>
      <p:sp>
        <p:nvSpPr>
          <p:cNvPr id="1825" name="Cuadro de texto 1824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300" b="0" noProof="0">
                <a:solidFill>
                  <a:schemeClr val="bg2">
                    <a:lumMod val="90000"/>
                  </a:schemeClr>
                </a:solidFill>
              </a:rPr>
              <a:t>5</a:t>
            </a:r>
          </a:p>
        </p:txBody>
      </p:sp>
      <p:sp>
        <p:nvSpPr>
          <p:cNvPr id="1826" name="Cuadro de texto 1825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s-MX" sz="1300" b="0" noProof="0">
                <a:solidFill>
                  <a:schemeClr val="bg2">
                    <a:lumMod val="90000"/>
                  </a:schemeClr>
                </a:solidFill>
              </a:rPr>
              <a:t>6</a:t>
            </a:r>
          </a:p>
        </p:txBody>
      </p:sp>
      <p:sp>
        <p:nvSpPr>
          <p:cNvPr id="1827" name="Cuadro de texto 1826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s-MX" sz="1300" b="0" noProof="0">
                <a:solidFill>
                  <a:schemeClr val="bg2">
                    <a:lumMod val="90000"/>
                  </a:schemeClr>
                </a:solidFill>
              </a:rPr>
              <a:t>7/8</a:t>
            </a:r>
          </a:p>
        </p:txBody>
      </p:sp>
      <p:sp>
        <p:nvSpPr>
          <p:cNvPr id="1828" name="Cuadro de texto 1827"/>
          <p:cNvSpPr txBox="1"/>
          <p:nvPr/>
        </p:nvSpPr>
        <p:spPr>
          <a:xfrm>
            <a:off x="358775" y="152400"/>
            <a:ext cx="8382000" cy="699042"/>
          </a:xfrm>
          <a:prstGeom prst="rect">
            <a:avLst/>
          </a:prstGeom>
          <a:noFill/>
        </p:spPr>
        <p:txBody>
          <a:bodyPr wrap="square" tIns="0" bIns="0" rtlCol="0" anchor="b">
            <a:noAutofit/>
          </a:bodyPr>
          <a:lstStyle/>
          <a:p>
            <a:pPr algn="l" rtl="0"/>
            <a:r>
              <a:rPr lang="es-MX" sz="3600" b="0" noProof="0">
                <a:solidFill>
                  <a:schemeClr val="accent1"/>
                </a:solidFill>
              </a:rPr>
              <a:t>octubre</a:t>
            </a:r>
          </a:p>
        </p:txBody>
      </p:sp>
      <p:sp>
        <p:nvSpPr>
          <p:cNvPr id="41" name="Marcador de texto 2"/>
          <p:cNvSpPr>
            <a:spLocks noGrp="1"/>
          </p:cNvSpPr>
          <p:nvPr>
            <p:ph type="body" sz="quarter" idx="11" hasCustomPrompt="1"/>
          </p:nvPr>
        </p:nvSpPr>
        <p:spPr>
          <a:xfrm>
            <a:off x="39319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MX" noProof="0"/>
              <a:t>Haz clic para agregar texto</a:t>
            </a:r>
          </a:p>
        </p:txBody>
      </p:sp>
      <p:sp>
        <p:nvSpPr>
          <p:cNvPr id="47" name="Marcador de texto 2"/>
          <p:cNvSpPr>
            <a:spLocks noGrp="1"/>
          </p:cNvSpPr>
          <p:nvPr>
            <p:ph type="body" sz="quarter" idx="17" hasCustomPrompt="1"/>
          </p:nvPr>
        </p:nvSpPr>
        <p:spPr>
          <a:xfrm>
            <a:off x="1783080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MX" noProof="0"/>
              <a:t>Haz clic para agregar texto</a:t>
            </a:r>
          </a:p>
        </p:txBody>
      </p:sp>
      <p:sp>
        <p:nvSpPr>
          <p:cNvPr id="53" name="Marcador de texto 2"/>
          <p:cNvSpPr>
            <a:spLocks noGrp="1"/>
          </p:cNvSpPr>
          <p:nvPr>
            <p:ph type="body" sz="quarter" idx="23" hasCustomPrompt="1"/>
          </p:nvPr>
        </p:nvSpPr>
        <p:spPr>
          <a:xfrm>
            <a:off x="318211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MX" noProof="0"/>
              <a:t>Haz clic para agregar texto</a:t>
            </a:r>
          </a:p>
        </p:txBody>
      </p:sp>
      <p:sp>
        <p:nvSpPr>
          <p:cNvPr id="59" name="Marcador de texto 2"/>
          <p:cNvSpPr>
            <a:spLocks noGrp="1"/>
          </p:cNvSpPr>
          <p:nvPr>
            <p:ph type="body" sz="quarter" idx="29" hasCustomPrompt="1"/>
          </p:nvPr>
        </p:nvSpPr>
        <p:spPr>
          <a:xfrm>
            <a:off x="458292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MX" noProof="0"/>
              <a:t>Haz clic para agregar texto</a:t>
            </a:r>
          </a:p>
        </p:txBody>
      </p:sp>
      <p:sp>
        <p:nvSpPr>
          <p:cNvPr id="65" name="Marcador de texto 2"/>
          <p:cNvSpPr>
            <a:spLocks noGrp="1"/>
          </p:cNvSpPr>
          <p:nvPr>
            <p:ph type="body" sz="quarter" idx="35" hasCustomPrompt="1"/>
          </p:nvPr>
        </p:nvSpPr>
        <p:spPr>
          <a:xfrm>
            <a:off x="5976051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MX" noProof="0"/>
              <a:t>Haz clic para agregar texto</a:t>
            </a:r>
          </a:p>
        </p:txBody>
      </p:sp>
      <p:sp>
        <p:nvSpPr>
          <p:cNvPr id="71" name="Marcador de texto 2"/>
          <p:cNvSpPr>
            <a:spLocks noGrp="1"/>
          </p:cNvSpPr>
          <p:nvPr>
            <p:ph type="body" sz="quarter" idx="41" hasCustomPrompt="1"/>
          </p:nvPr>
        </p:nvSpPr>
        <p:spPr>
          <a:xfrm>
            <a:off x="737920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MX" noProof="0"/>
              <a:t>Haz clic para agregar texto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sz="quarter" idx="10" hasCustomPrompt="1"/>
          </p:nvPr>
        </p:nvSpPr>
        <p:spPr>
          <a:xfrm>
            <a:off x="39319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MX" noProof="0"/>
              <a:t>Haz clic para agregar texto</a:t>
            </a:r>
          </a:p>
        </p:txBody>
      </p:sp>
      <p:sp>
        <p:nvSpPr>
          <p:cNvPr id="46" name="Marcador de texto 2"/>
          <p:cNvSpPr>
            <a:spLocks noGrp="1"/>
          </p:cNvSpPr>
          <p:nvPr>
            <p:ph type="body" sz="quarter" idx="16" hasCustomPrompt="1"/>
          </p:nvPr>
        </p:nvSpPr>
        <p:spPr>
          <a:xfrm>
            <a:off x="1783080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MX" noProof="0"/>
              <a:t>Haz clic para agregar texto</a:t>
            </a:r>
          </a:p>
        </p:txBody>
      </p:sp>
      <p:sp>
        <p:nvSpPr>
          <p:cNvPr id="52" name="Marcador de texto 2"/>
          <p:cNvSpPr>
            <a:spLocks noGrp="1"/>
          </p:cNvSpPr>
          <p:nvPr>
            <p:ph type="body" sz="quarter" idx="22" hasCustomPrompt="1"/>
          </p:nvPr>
        </p:nvSpPr>
        <p:spPr>
          <a:xfrm>
            <a:off x="318211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MX" noProof="0"/>
              <a:t>Haz clic para agregar texto</a:t>
            </a:r>
          </a:p>
        </p:txBody>
      </p:sp>
      <p:sp>
        <p:nvSpPr>
          <p:cNvPr id="58" name="Marcador de texto 2"/>
          <p:cNvSpPr>
            <a:spLocks noGrp="1"/>
          </p:cNvSpPr>
          <p:nvPr>
            <p:ph type="body" sz="quarter" idx="28" hasCustomPrompt="1"/>
          </p:nvPr>
        </p:nvSpPr>
        <p:spPr>
          <a:xfrm>
            <a:off x="458292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MX" noProof="0"/>
              <a:t>Haz clic para agregar texto</a:t>
            </a:r>
          </a:p>
        </p:txBody>
      </p:sp>
      <p:sp>
        <p:nvSpPr>
          <p:cNvPr id="64" name="Marcador de texto 2"/>
          <p:cNvSpPr>
            <a:spLocks noGrp="1"/>
          </p:cNvSpPr>
          <p:nvPr>
            <p:ph type="body" sz="quarter" idx="34" hasCustomPrompt="1"/>
          </p:nvPr>
        </p:nvSpPr>
        <p:spPr>
          <a:xfrm>
            <a:off x="5976051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MX" noProof="0"/>
              <a:t>Haz clic para agregar texto</a:t>
            </a:r>
          </a:p>
        </p:txBody>
      </p:sp>
      <p:sp>
        <p:nvSpPr>
          <p:cNvPr id="70" name="Marcador de texto 2"/>
          <p:cNvSpPr>
            <a:spLocks noGrp="1"/>
          </p:cNvSpPr>
          <p:nvPr>
            <p:ph type="body" sz="quarter" idx="40" hasCustomPrompt="1"/>
          </p:nvPr>
        </p:nvSpPr>
        <p:spPr>
          <a:xfrm>
            <a:off x="737920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MX" noProof="0"/>
              <a:t>Haz clic para agregar texto</a:t>
            </a:r>
          </a:p>
        </p:txBody>
      </p:sp>
      <p:sp>
        <p:nvSpPr>
          <p:cNvPr id="42" name="Marcador de texto 2"/>
          <p:cNvSpPr>
            <a:spLocks noGrp="1"/>
          </p:cNvSpPr>
          <p:nvPr>
            <p:ph type="body" sz="quarter" idx="12" hasCustomPrompt="1"/>
          </p:nvPr>
        </p:nvSpPr>
        <p:spPr>
          <a:xfrm>
            <a:off x="39319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MX" noProof="0"/>
              <a:t>Haz clic para agregar texto</a:t>
            </a:r>
          </a:p>
        </p:txBody>
      </p:sp>
      <p:sp>
        <p:nvSpPr>
          <p:cNvPr id="48" name="Marcador de texto 2"/>
          <p:cNvSpPr>
            <a:spLocks noGrp="1"/>
          </p:cNvSpPr>
          <p:nvPr>
            <p:ph type="body" sz="quarter" idx="18" hasCustomPrompt="1"/>
          </p:nvPr>
        </p:nvSpPr>
        <p:spPr>
          <a:xfrm>
            <a:off x="1783080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MX" noProof="0"/>
              <a:t>Haz clic para agregar texto</a:t>
            </a:r>
          </a:p>
        </p:txBody>
      </p:sp>
      <p:sp>
        <p:nvSpPr>
          <p:cNvPr id="54" name="Marcador de texto 2"/>
          <p:cNvSpPr>
            <a:spLocks noGrp="1"/>
          </p:cNvSpPr>
          <p:nvPr>
            <p:ph type="body" sz="quarter" idx="24" hasCustomPrompt="1"/>
          </p:nvPr>
        </p:nvSpPr>
        <p:spPr>
          <a:xfrm>
            <a:off x="318211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MX" noProof="0"/>
              <a:t>Haz clic para agregar texto</a:t>
            </a:r>
          </a:p>
        </p:txBody>
      </p:sp>
      <p:sp>
        <p:nvSpPr>
          <p:cNvPr id="60" name="Marcador de texto 2"/>
          <p:cNvSpPr>
            <a:spLocks noGrp="1"/>
          </p:cNvSpPr>
          <p:nvPr>
            <p:ph type="body" sz="quarter" idx="30" hasCustomPrompt="1"/>
          </p:nvPr>
        </p:nvSpPr>
        <p:spPr>
          <a:xfrm>
            <a:off x="458292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MX" noProof="0"/>
              <a:t>Haz clic para agregar texto</a:t>
            </a:r>
          </a:p>
        </p:txBody>
      </p:sp>
      <p:sp>
        <p:nvSpPr>
          <p:cNvPr id="66" name="Marcador de texto 2"/>
          <p:cNvSpPr>
            <a:spLocks noGrp="1"/>
          </p:cNvSpPr>
          <p:nvPr>
            <p:ph type="body" sz="quarter" idx="36" hasCustomPrompt="1"/>
          </p:nvPr>
        </p:nvSpPr>
        <p:spPr>
          <a:xfrm>
            <a:off x="5976051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MX" noProof="0"/>
              <a:t>Haz clic para agregar texto</a:t>
            </a:r>
          </a:p>
        </p:txBody>
      </p:sp>
      <p:sp>
        <p:nvSpPr>
          <p:cNvPr id="72" name="Marcador de texto 2"/>
          <p:cNvSpPr>
            <a:spLocks noGrp="1"/>
          </p:cNvSpPr>
          <p:nvPr>
            <p:ph type="body" sz="quarter" idx="42" hasCustomPrompt="1"/>
          </p:nvPr>
        </p:nvSpPr>
        <p:spPr>
          <a:xfrm>
            <a:off x="737920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MX" noProof="0"/>
              <a:t>Haz clic para agregar texto</a:t>
            </a:r>
          </a:p>
        </p:txBody>
      </p:sp>
      <p:sp>
        <p:nvSpPr>
          <p:cNvPr id="43" name="Marcador de texto 2"/>
          <p:cNvSpPr>
            <a:spLocks noGrp="1"/>
          </p:cNvSpPr>
          <p:nvPr>
            <p:ph type="body" sz="quarter" idx="13" hasCustomPrompt="1"/>
          </p:nvPr>
        </p:nvSpPr>
        <p:spPr>
          <a:xfrm>
            <a:off x="39319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MX" noProof="0"/>
              <a:t>Haz clic para agregar texto</a:t>
            </a:r>
          </a:p>
        </p:txBody>
      </p:sp>
      <p:sp>
        <p:nvSpPr>
          <p:cNvPr id="49" name="Marcador de texto 2"/>
          <p:cNvSpPr>
            <a:spLocks noGrp="1"/>
          </p:cNvSpPr>
          <p:nvPr>
            <p:ph type="body" sz="quarter" idx="19" hasCustomPrompt="1"/>
          </p:nvPr>
        </p:nvSpPr>
        <p:spPr>
          <a:xfrm>
            <a:off x="1783080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MX" noProof="0"/>
              <a:t>Haz clic para agregar texto</a:t>
            </a:r>
          </a:p>
        </p:txBody>
      </p:sp>
      <p:sp>
        <p:nvSpPr>
          <p:cNvPr id="55" name="Marcador de texto 2"/>
          <p:cNvSpPr>
            <a:spLocks noGrp="1"/>
          </p:cNvSpPr>
          <p:nvPr>
            <p:ph type="body" sz="quarter" idx="25" hasCustomPrompt="1"/>
          </p:nvPr>
        </p:nvSpPr>
        <p:spPr>
          <a:xfrm>
            <a:off x="318211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MX" noProof="0"/>
              <a:t>Haz clic para agregar texto</a:t>
            </a:r>
          </a:p>
        </p:txBody>
      </p:sp>
      <p:sp>
        <p:nvSpPr>
          <p:cNvPr id="61" name="Marcador de texto 2"/>
          <p:cNvSpPr>
            <a:spLocks noGrp="1"/>
          </p:cNvSpPr>
          <p:nvPr>
            <p:ph type="body" sz="quarter" idx="31" hasCustomPrompt="1"/>
          </p:nvPr>
        </p:nvSpPr>
        <p:spPr>
          <a:xfrm>
            <a:off x="458292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MX" noProof="0"/>
              <a:t>Haz clic para agregar texto</a:t>
            </a:r>
          </a:p>
        </p:txBody>
      </p:sp>
      <p:sp>
        <p:nvSpPr>
          <p:cNvPr id="67" name="Marcador de texto 2"/>
          <p:cNvSpPr>
            <a:spLocks noGrp="1"/>
          </p:cNvSpPr>
          <p:nvPr>
            <p:ph type="body" sz="quarter" idx="37" hasCustomPrompt="1"/>
          </p:nvPr>
        </p:nvSpPr>
        <p:spPr>
          <a:xfrm>
            <a:off x="5976051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MX" noProof="0"/>
              <a:t>Haz clic para agregar texto</a:t>
            </a:r>
          </a:p>
        </p:txBody>
      </p:sp>
      <p:sp>
        <p:nvSpPr>
          <p:cNvPr id="73" name="Marcador de texto 2"/>
          <p:cNvSpPr>
            <a:spLocks noGrp="1"/>
          </p:cNvSpPr>
          <p:nvPr>
            <p:ph type="body" sz="quarter" idx="43" hasCustomPrompt="1"/>
          </p:nvPr>
        </p:nvSpPr>
        <p:spPr>
          <a:xfrm>
            <a:off x="737920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MX" noProof="0"/>
              <a:t>Haz clic para agregar texto</a:t>
            </a:r>
          </a:p>
        </p:txBody>
      </p:sp>
      <p:sp>
        <p:nvSpPr>
          <p:cNvPr id="44" name="Marcador de posición de texto 2"/>
          <p:cNvSpPr>
            <a:spLocks noGrp="1"/>
          </p:cNvSpPr>
          <p:nvPr>
            <p:ph type="body" sz="quarter" idx="14" hasCustomPrompt="1"/>
          </p:nvPr>
        </p:nvSpPr>
        <p:spPr>
          <a:xfrm>
            <a:off x="39319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MX" noProof="0"/>
              <a:t>Haz clic para agregar texto</a:t>
            </a:r>
          </a:p>
        </p:txBody>
      </p:sp>
      <p:sp>
        <p:nvSpPr>
          <p:cNvPr id="50" name="Marcador de texto 2"/>
          <p:cNvSpPr>
            <a:spLocks noGrp="1"/>
          </p:cNvSpPr>
          <p:nvPr>
            <p:ph type="body" sz="quarter" idx="20" hasCustomPrompt="1"/>
          </p:nvPr>
        </p:nvSpPr>
        <p:spPr>
          <a:xfrm>
            <a:off x="1783080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MX" noProof="0"/>
              <a:t>Haz clic para agregar texto</a:t>
            </a:r>
          </a:p>
        </p:txBody>
      </p:sp>
      <p:sp>
        <p:nvSpPr>
          <p:cNvPr id="56" name="Marcador de texto 2"/>
          <p:cNvSpPr>
            <a:spLocks noGrp="1"/>
          </p:cNvSpPr>
          <p:nvPr>
            <p:ph type="body" sz="quarter" idx="26" hasCustomPrompt="1"/>
          </p:nvPr>
        </p:nvSpPr>
        <p:spPr>
          <a:xfrm>
            <a:off x="318211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MX" noProof="0"/>
              <a:t>Haz clic para agregar texto</a:t>
            </a:r>
          </a:p>
        </p:txBody>
      </p:sp>
      <p:sp>
        <p:nvSpPr>
          <p:cNvPr id="62" name="Marcador de texto 2"/>
          <p:cNvSpPr>
            <a:spLocks noGrp="1"/>
          </p:cNvSpPr>
          <p:nvPr>
            <p:ph type="body" sz="quarter" idx="32" hasCustomPrompt="1"/>
          </p:nvPr>
        </p:nvSpPr>
        <p:spPr>
          <a:xfrm>
            <a:off x="458292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MX" noProof="0"/>
              <a:t>Haz clic para agregar texto</a:t>
            </a:r>
          </a:p>
        </p:txBody>
      </p:sp>
      <p:sp>
        <p:nvSpPr>
          <p:cNvPr id="68" name="Marcador de texto 2"/>
          <p:cNvSpPr>
            <a:spLocks noGrp="1"/>
          </p:cNvSpPr>
          <p:nvPr>
            <p:ph type="body" sz="quarter" idx="38" hasCustomPrompt="1"/>
          </p:nvPr>
        </p:nvSpPr>
        <p:spPr>
          <a:xfrm>
            <a:off x="5976051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MX" noProof="0"/>
              <a:t>Haz clic para agregar texto</a:t>
            </a:r>
          </a:p>
        </p:txBody>
      </p:sp>
      <p:sp>
        <p:nvSpPr>
          <p:cNvPr id="74" name="Marcador de texto 2"/>
          <p:cNvSpPr>
            <a:spLocks noGrp="1"/>
          </p:cNvSpPr>
          <p:nvPr>
            <p:ph type="body" sz="quarter" idx="44" hasCustomPrompt="1"/>
          </p:nvPr>
        </p:nvSpPr>
        <p:spPr>
          <a:xfrm>
            <a:off x="737920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MX" noProof="0"/>
              <a:t>Haz clic para agregar texto</a:t>
            </a:r>
          </a:p>
        </p:txBody>
      </p:sp>
      <p:sp>
        <p:nvSpPr>
          <p:cNvPr id="45" name="Marcador de texto 2"/>
          <p:cNvSpPr>
            <a:spLocks noGrp="1"/>
          </p:cNvSpPr>
          <p:nvPr>
            <p:ph type="body" sz="quarter" idx="15" hasCustomPrompt="1"/>
          </p:nvPr>
        </p:nvSpPr>
        <p:spPr>
          <a:xfrm>
            <a:off x="39319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MX" noProof="0"/>
              <a:t>Haz clic para agregar texto</a:t>
            </a:r>
          </a:p>
        </p:txBody>
      </p:sp>
      <p:sp>
        <p:nvSpPr>
          <p:cNvPr id="51" name="Marcador de texto 2"/>
          <p:cNvSpPr>
            <a:spLocks noGrp="1"/>
          </p:cNvSpPr>
          <p:nvPr>
            <p:ph type="body" sz="quarter" idx="21" hasCustomPrompt="1"/>
          </p:nvPr>
        </p:nvSpPr>
        <p:spPr>
          <a:xfrm>
            <a:off x="1783080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MX" noProof="0"/>
              <a:t>Haz clic para agregar texto</a:t>
            </a:r>
          </a:p>
        </p:txBody>
      </p:sp>
      <p:sp>
        <p:nvSpPr>
          <p:cNvPr id="57" name="Marcador de texto 2"/>
          <p:cNvSpPr>
            <a:spLocks noGrp="1"/>
          </p:cNvSpPr>
          <p:nvPr>
            <p:ph type="body" sz="quarter" idx="27" hasCustomPrompt="1"/>
          </p:nvPr>
        </p:nvSpPr>
        <p:spPr>
          <a:xfrm>
            <a:off x="318211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MX" noProof="0"/>
              <a:t>Haz clic para agregar texto</a:t>
            </a:r>
          </a:p>
        </p:txBody>
      </p:sp>
      <p:sp>
        <p:nvSpPr>
          <p:cNvPr id="63" name="Marcador de texto 2"/>
          <p:cNvSpPr>
            <a:spLocks noGrp="1"/>
          </p:cNvSpPr>
          <p:nvPr>
            <p:ph type="body" sz="quarter" idx="33" hasCustomPrompt="1"/>
          </p:nvPr>
        </p:nvSpPr>
        <p:spPr>
          <a:xfrm>
            <a:off x="458292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MX" noProof="0"/>
              <a:t>Haz clic para agregar texto</a:t>
            </a:r>
          </a:p>
        </p:txBody>
      </p:sp>
      <p:sp>
        <p:nvSpPr>
          <p:cNvPr id="69" name="Marcador de texto 2"/>
          <p:cNvSpPr>
            <a:spLocks noGrp="1"/>
          </p:cNvSpPr>
          <p:nvPr>
            <p:ph type="body" sz="quarter" idx="39" hasCustomPrompt="1"/>
          </p:nvPr>
        </p:nvSpPr>
        <p:spPr>
          <a:xfrm>
            <a:off x="5976051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MX" noProof="0"/>
              <a:t>Haz clic para agregar texto</a:t>
            </a:r>
          </a:p>
        </p:txBody>
      </p:sp>
      <p:sp>
        <p:nvSpPr>
          <p:cNvPr id="75" name="Marcador de texto 2"/>
          <p:cNvSpPr>
            <a:spLocks noGrp="1"/>
          </p:cNvSpPr>
          <p:nvPr>
            <p:ph type="body" sz="quarter" idx="45" hasCustomPrompt="1"/>
          </p:nvPr>
        </p:nvSpPr>
        <p:spPr>
          <a:xfrm>
            <a:off x="737920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MX" noProof="0"/>
              <a:t>Haz clic para agregar texto</a:t>
            </a:r>
          </a:p>
        </p:txBody>
      </p:sp>
      <p:sp>
        <p:nvSpPr>
          <p:cNvPr id="2" name="Marcador de posición de fecha 1"/>
          <p:cNvSpPr>
            <a:spLocks noGrp="1"/>
          </p:cNvSpPr>
          <p:nvPr>
            <p:ph type="dt" sz="half" idx="46"/>
          </p:nvPr>
        </p:nvSpPr>
        <p:spPr/>
        <p:txBody>
          <a:bodyPr rtlCol="0"/>
          <a:lstStyle/>
          <a:p>
            <a:pPr rtl="0"/>
            <a:fld id="{E7438714-BCE8-4F3F-AA28-51FE1B322D64}" type="datetime1">
              <a:rPr lang="es-MX" noProof="0" smtClean="0"/>
              <a:t>18/02/2020</a:t>
            </a:fld>
            <a:endParaRPr lang="es-MX" noProof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47"/>
          </p:nvPr>
        </p:nvSpPr>
        <p:spPr/>
        <p:txBody>
          <a:bodyPr rtlCol="0"/>
          <a:lstStyle/>
          <a:p>
            <a:pPr rtl="0"/>
            <a:endParaRPr lang="es-MX" noProof="0"/>
          </a:p>
        </p:txBody>
      </p:sp>
      <p:sp>
        <p:nvSpPr>
          <p:cNvPr id="5" name="Marcador de posición de número de diapositiva 4"/>
          <p:cNvSpPr>
            <a:spLocks noGrp="1"/>
          </p:cNvSpPr>
          <p:nvPr>
            <p:ph type="sldNum" sz="quarter" idx="48"/>
          </p:nvPr>
        </p:nvSpPr>
        <p:spPr/>
        <p:txBody>
          <a:bodyPr rtlCol="0"/>
          <a:lstStyle/>
          <a:p>
            <a:pPr rtl="0"/>
            <a:fld id="{53CB5F7B-7C15-41FD-9488-0FCC5C0A130E}" type="slidenum">
              <a:rPr lang="es-MX" noProof="0"/>
              <a:pPr rtl="0"/>
              <a:t>‹Nº›</a:t>
            </a:fld>
            <a:endParaRPr lang="es-MX" noProof="0"/>
          </a:p>
        </p:txBody>
      </p:sp>
    </p:spTree>
    <p:extLst>
      <p:ext uri="{BB962C8B-B14F-4D97-AF65-F5344CB8AC3E}">
        <p14:creationId xmlns:p14="http://schemas.microsoft.com/office/powerpoint/2010/main" val="1358536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oviembre de 202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Cuadro de texto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s-MX" sz="1300" b="0" noProof="0">
                <a:solidFill>
                  <a:schemeClr val="bg2">
                    <a:lumMod val="90000"/>
                  </a:schemeClr>
                </a:solidFill>
              </a:rPr>
              <a:t>26 de octubre</a:t>
            </a:r>
          </a:p>
        </p:txBody>
      </p:sp>
      <p:sp>
        <p:nvSpPr>
          <p:cNvPr id="1793" name="Cuadro de texto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s-MX" sz="1300" b="0" noProof="0">
                <a:solidFill>
                  <a:schemeClr val="bg2">
                    <a:lumMod val="90000"/>
                  </a:schemeClr>
                </a:solidFill>
              </a:rPr>
              <a:t>27</a:t>
            </a:r>
          </a:p>
        </p:txBody>
      </p:sp>
      <p:sp>
        <p:nvSpPr>
          <p:cNvPr id="1794" name="Cuadro de texto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algn="l" rtl="0"/>
            <a:r>
              <a:rPr lang="es-MX" sz="1300" b="0" noProof="0">
                <a:solidFill>
                  <a:schemeClr val="bg2">
                    <a:lumMod val="90000"/>
                  </a:schemeClr>
                </a:solidFill>
              </a:rPr>
              <a:t>28	</a:t>
            </a:r>
          </a:p>
        </p:txBody>
      </p:sp>
      <p:sp>
        <p:nvSpPr>
          <p:cNvPr id="1795" name="Cuadro de texto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300" b="0" noProof="0">
                <a:solidFill>
                  <a:schemeClr val="bg2">
                    <a:lumMod val="90000"/>
                  </a:schemeClr>
                </a:solidFill>
              </a:rPr>
              <a:t>29</a:t>
            </a:r>
            <a:endParaRPr lang="es-MX" noProof="0"/>
          </a:p>
        </p:txBody>
      </p:sp>
      <p:sp>
        <p:nvSpPr>
          <p:cNvPr id="1796" name="Cuadro de texto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 cap="none" spc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defRPr>
            </a:lvl1pPr>
          </a:lstStyle>
          <a:p>
            <a:pPr lvl="0" rtl="0"/>
            <a:r>
              <a:rPr lang="es-MX" noProof="0">
                <a:solidFill>
                  <a:schemeClr val="bg2">
                    <a:lumMod val="90000"/>
                  </a:schemeClr>
                </a:solidFill>
                <a:effectLst/>
              </a:rPr>
              <a:t>30</a:t>
            </a:r>
          </a:p>
        </p:txBody>
      </p:sp>
      <p:sp>
        <p:nvSpPr>
          <p:cNvPr id="1797" name="Cuadro de texto 1796"/>
          <p:cNvSpPr txBox="1"/>
          <p:nvPr/>
        </p:nvSpPr>
        <p:spPr>
          <a:xfrm>
            <a:off x="7369175" y="1087622"/>
            <a:ext cx="1398016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/>
            </a:lvl1pPr>
          </a:lstStyle>
          <a:p>
            <a:pPr lvl="0" rtl="0"/>
            <a:r>
              <a:rPr lang="es-MX" sz="1300" b="0" kern="1200" cap="none" spc="-40" baseline="0" noProof="0" dirty="0">
                <a:ln w="0"/>
                <a:solidFill>
                  <a:schemeClr val="bg2">
                    <a:lumMod val="90000"/>
                  </a:schemeClr>
                </a:solidFill>
                <a:effectLst/>
                <a:latin typeface="+mn-lt"/>
                <a:ea typeface="+mn-ea"/>
                <a:cs typeface="+mn-cs"/>
              </a:rPr>
              <a:t>31</a:t>
            </a:r>
            <a:r>
              <a:rPr lang="es-MX" spc="-40" baseline="0" noProof="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/1 de noviembre</a:t>
            </a:r>
          </a:p>
        </p:txBody>
      </p:sp>
      <p:sp>
        <p:nvSpPr>
          <p:cNvPr id="1798" name="Cuadro de texto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s-MX" sz="1300" b="0" noProof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799" name="Cuadro de texto 1798"/>
          <p:cNvSpPr txBox="1"/>
          <p:nvPr userDrawn="1"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s-MX" sz="1300" b="0" noProof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800" name="Cuadro de texto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s-MX" sz="1300" b="0" noProof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801" name="Cuadro de texto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s-MX" sz="1300" b="0" noProof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1802" name="Cuadro de texto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s-MX" sz="1300" b="0" noProof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1803" name="Cuadro de texto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s-MX" sz="1300" b="0" noProof="0">
                <a:solidFill>
                  <a:schemeClr val="tx1"/>
                </a:solidFill>
              </a:rPr>
              <a:t>7/8</a:t>
            </a:r>
          </a:p>
        </p:txBody>
      </p:sp>
      <p:sp>
        <p:nvSpPr>
          <p:cNvPr id="1804" name="Cuadro de texto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s-MX" sz="1300" b="0" noProof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1805" name="Cuadro de texto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s-MX" sz="1300" b="0" noProof="0">
                <a:solidFill>
                  <a:schemeClr val="tx1"/>
                </a:solidFill>
              </a:rPr>
              <a:t>10</a:t>
            </a:r>
          </a:p>
        </p:txBody>
      </p:sp>
      <p:sp>
        <p:nvSpPr>
          <p:cNvPr id="1806" name="Cuadro de texto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s-MX" sz="1300" b="0" noProof="0">
                <a:solidFill>
                  <a:schemeClr val="tx1"/>
                </a:solidFill>
              </a:rPr>
              <a:t>11</a:t>
            </a:r>
          </a:p>
        </p:txBody>
      </p:sp>
      <p:sp>
        <p:nvSpPr>
          <p:cNvPr id="1807" name="Cuadro de texto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s-MX" sz="1300" b="0" noProof="0">
                <a:solidFill>
                  <a:schemeClr val="tx1"/>
                </a:solidFill>
              </a:rPr>
              <a:t>12</a:t>
            </a:r>
          </a:p>
        </p:txBody>
      </p:sp>
      <p:sp>
        <p:nvSpPr>
          <p:cNvPr id="1808" name="Cuadro de texto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s-MX" sz="1300" b="0" noProof="0">
                <a:solidFill>
                  <a:schemeClr val="tx1"/>
                </a:solidFill>
              </a:rPr>
              <a:t>13</a:t>
            </a:r>
          </a:p>
        </p:txBody>
      </p:sp>
      <p:sp>
        <p:nvSpPr>
          <p:cNvPr id="1809" name="Cuadro de texto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s-MX" sz="1300" b="0" noProof="0">
                <a:solidFill>
                  <a:schemeClr val="tx1"/>
                </a:solidFill>
              </a:rPr>
              <a:t>14/15</a:t>
            </a:r>
          </a:p>
        </p:txBody>
      </p:sp>
      <p:sp>
        <p:nvSpPr>
          <p:cNvPr id="1810" name="Cuadro de texto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s-MX" sz="1300" b="0" noProof="0">
                <a:solidFill>
                  <a:schemeClr val="tx1"/>
                </a:solidFill>
              </a:rPr>
              <a:t>16</a:t>
            </a:r>
          </a:p>
        </p:txBody>
      </p:sp>
      <p:sp>
        <p:nvSpPr>
          <p:cNvPr id="1811" name="Cuadro de texto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s-MX" sz="1300" b="0" noProof="0">
                <a:solidFill>
                  <a:schemeClr val="tx1"/>
                </a:solidFill>
              </a:rPr>
              <a:t>17</a:t>
            </a:r>
          </a:p>
        </p:txBody>
      </p:sp>
      <p:sp>
        <p:nvSpPr>
          <p:cNvPr id="1812" name="Cuadro de texto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s-MX" sz="1300" b="0" noProof="0">
                <a:solidFill>
                  <a:schemeClr val="tx1"/>
                </a:solidFill>
              </a:rPr>
              <a:t>18</a:t>
            </a:r>
          </a:p>
        </p:txBody>
      </p:sp>
      <p:sp>
        <p:nvSpPr>
          <p:cNvPr id="1813" name="Cuadro de texto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s-MX" sz="1300" b="0" noProof="0">
                <a:solidFill>
                  <a:schemeClr val="tx1"/>
                </a:solidFill>
              </a:rPr>
              <a:t>19</a:t>
            </a:r>
          </a:p>
        </p:txBody>
      </p:sp>
      <p:sp>
        <p:nvSpPr>
          <p:cNvPr id="1814" name="Cuadro de texto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s-MX" sz="1300" b="0" noProof="0">
                <a:solidFill>
                  <a:schemeClr val="tx1"/>
                </a:solidFill>
              </a:rPr>
              <a:t>20</a:t>
            </a:r>
          </a:p>
        </p:txBody>
      </p:sp>
      <p:sp>
        <p:nvSpPr>
          <p:cNvPr id="1815" name="Cuadro de texto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s-MX" sz="1300" b="0" noProof="0">
                <a:solidFill>
                  <a:schemeClr val="tx1"/>
                </a:solidFill>
              </a:rPr>
              <a:t>21/22</a:t>
            </a:r>
          </a:p>
        </p:txBody>
      </p:sp>
      <p:sp>
        <p:nvSpPr>
          <p:cNvPr id="1816" name="Cuadro de texto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s-MX" sz="1300" b="0" noProof="0">
                <a:solidFill>
                  <a:schemeClr val="tx1"/>
                </a:solidFill>
              </a:rPr>
              <a:t>23</a:t>
            </a:r>
          </a:p>
        </p:txBody>
      </p:sp>
      <p:sp>
        <p:nvSpPr>
          <p:cNvPr id="1817" name="Cuadro de texto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s-MX" sz="1300" b="0" noProof="0">
                <a:solidFill>
                  <a:schemeClr val="tx1"/>
                </a:solidFill>
              </a:rPr>
              <a:t>24</a:t>
            </a:r>
          </a:p>
        </p:txBody>
      </p:sp>
      <p:sp>
        <p:nvSpPr>
          <p:cNvPr id="1818" name="Cuadro de texto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s-MX" sz="1300" b="0" noProof="0">
                <a:solidFill>
                  <a:schemeClr val="tx1"/>
                </a:solidFill>
              </a:rPr>
              <a:t>25</a:t>
            </a:r>
          </a:p>
        </p:txBody>
      </p:sp>
      <p:sp>
        <p:nvSpPr>
          <p:cNvPr id="1819" name="Cuadro de texto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s-MX" sz="1300" b="0" noProof="0">
                <a:solidFill>
                  <a:schemeClr val="tx1"/>
                </a:solidFill>
              </a:rPr>
              <a:t>26</a:t>
            </a:r>
          </a:p>
        </p:txBody>
      </p:sp>
      <p:sp>
        <p:nvSpPr>
          <p:cNvPr id="1820" name="Cuadro de texto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es-MX" noProof="0">
                <a:solidFill>
                  <a:schemeClr val="tx1"/>
                </a:solidFill>
              </a:rPr>
              <a:t>27</a:t>
            </a:r>
          </a:p>
        </p:txBody>
      </p:sp>
      <p:sp>
        <p:nvSpPr>
          <p:cNvPr id="1821" name="Cuadro de texto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noProof="0">
                <a:solidFill>
                  <a:schemeClr val="tx1"/>
                </a:solidFill>
              </a:rPr>
              <a:t>28/29</a:t>
            </a:r>
          </a:p>
        </p:txBody>
      </p:sp>
      <p:sp>
        <p:nvSpPr>
          <p:cNvPr id="1828" name="Cuadro de texto 1827"/>
          <p:cNvSpPr txBox="1"/>
          <p:nvPr/>
        </p:nvSpPr>
        <p:spPr>
          <a:xfrm>
            <a:off x="358775" y="152400"/>
            <a:ext cx="8382000" cy="699042"/>
          </a:xfrm>
          <a:prstGeom prst="rect">
            <a:avLst/>
          </a:prstGeom>
          <a:noFill/>
        </p:spPr>
        <p:txBody>
          <a:bodyPr wrap="square" tIns="0" bIns="0" rtlCol="0" anchor="b">
            <a:noAutofit/>
          </a:bodyPr>
          <a:lstStyle/>
          <a:p>
            <a:pPr algn="l" rtl="0"/>
            <a:r>
              <a:rPr lang="es-MX" sz="3600" b="0" noProof="0">
                <a:solidFill>
                  <a:schemeClr val="accent1"/>
                </a:solidFill>
              </a:rPr>
              <a:t>noviembre</a:t>
            </a:r>
          </a:p>
        </p:txBody>
      </p:sp>
      <p:sp>
        <p:nvSpPr>
          <p:cNvPr id="69" name="Cuadro de texto 68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es-MX" noProof="0">
                <a:solidFill>
                  <a:schemeClr val="tx1"/>
                </a:solidFill>
              </a:rPr>
              <a:t>30</a:t>
            </a:r>
          </a:p>
        </p:txBody>
      </p:sp>
      <p:sp>
        <p:nvSpPr>
          <p:cNvPr id="70" name="Cuadro de texto 69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s-MX" sz="1300" b="0" noProof="0">
                <a:solidFill>
                  <a:schemeClr val="bg2">
                    <a:lumMod val="90000"/>
                  </a:schemeClr>
                </a:solidFill>
              </a:rPr>
              <a:t>1 de diciembre</a:t>
            </a:r>
          </a:p>
        </p:txBody>
      </p:sp>
      <p:sp>
        <p:nvSpPr>
          <p:cNvPr id="71" name="Cuadro de texto 70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s-MX" sz="1300" b="0" noProof="0">
                <a:solidFill>
                  <a:schemeClr val="bg2">
                    <a:lumMod val="90000"/>
                  </a:schemeClr>
                </a:solidFill>
              </a:rPr>
              <a:t>2</a:t>
            </a:r>
          </a:p>
        </p:txBody>
      </p:sp>
      <p:sp>
        <p:nvSpPr>
          <p:cNvPr id="72" name="Cuadro de texto 71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s-MX" sz="1300" b="0" noProof="0">
                <a:solidFill>
                  <a:schemeClr val="bg2">
                    <a:lumMod val="90000"/>
                  </a:schemeClr>
                </a:solidFill>
              </a:rPr>
              <a:t>3</a:t>
            </a:r>
          </a:p>
        </p:txBody>
      </p:sp>
      <p:sp>
        <p:nvSpPr>
          <p:cNvPr id="73" name="Cuadro de texto 72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s-MX" sz="1300" b="0" noProof="0">
                <a:solidFill>
                  <a:schemeClr val="bg2">
                    <a:lumMod val="90000"/>
                  </a:schemeClr>
                </a:solidFill>
              </a:rPr>
              <a:t>4</a:t>
            </a:r>
          </a:p>
        </p:txBody>
      </p:sp>
      <p:sp>
        <p:nvSpPr>
          <p:cNvPr id="74" name="Cuadro de texto 73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s-MX" sz="1300" b="0" noProof="0">
                <a:solidFill>
                  <a:schemeClr val="bg2">
                    <a:lumMod val="90000"/>
                  </a:schemeClr>
                </a:solidFill>
              </a:rPr>
              <a:t>5/6</a:t>
            </a:r>
          </a:p>
        </p:txBody>
      </p:sp>
      <p:sp>
        <p:nvSpPr>
          <p:cNvPr id="34" name="Marcador de posición de texto 2"/>
          <p:cNvSpPr>
            <a:spLocks noGrp="1"/>
          </p:cNvSpPr>
          <p:nvPr>
            <p:ph type="body" sz="quarter" idx="11" hasCustomPrompt="1"/>
          </p:nvPr>
        </p:nvSpPr>
        <p:spPr>
          <a:xfrm>
            <a:off x="39319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MX" noProof="0"/>
              <a:t>Haz clic para agregar texto</a:t>
            </a:r>
          </a:p>
        </p:txBody>
      </p:sp>
      <p:sp>
        <p:nvSpPr>
          <p:cNvPr id="40" name="Marcador de texto 2"/>
          <p:cNvSpPr>
            <a:spLocks noGrp="1"/>
          </p:cNvSpPr>
          <p:nvPr>
            <p:ph type="body" sz="quarter" idx="17" hasCustomPrompt="1"/>
          </p:nvPr>
        </p:nvSpPr>
        <p:spPr>
          <a:xfrm>
            <a:off x="1783080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MX" noProof="0"/>
              <a:t>Haz clic para agregar texto</a:t>
            </a:r>
          </a:p>
        </p:txBody>
      </p:sp>
      <p:sp>
        <p:nvSpPr>
          <p:cNvPr id="46" name="Marcador de texto 2"/>
          <p:cNvSpPr>
            <a:spLocks noGrp="1"/>
          </p:cNvSpPr>
          <p:nvPr>
            <p:ph type="body" sz="quarter" idx="23" hasCustomPrompt="1"/>
          </p:nvPr>
        </p:nvSpPr>
        <p:spPr>
          <a:xfrm>
            <a:off x="318211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MX" noProof="0"/>
              <a:t>Haz clic para agregar texto</a:t>
            </a:r>
          </a:p>
        </p:txBody>
      </p:sp>
      <p:sp>
        <p:nvSpPr>
          <p:cNvPr id="52" name="Marcador de texto 2"/>
          <p:cNvSpPr>
            <a:spLocks noGrp="1"/>
          </p:cNvSpPr>
          <p:nvPr>
            <p:ph type="body" sz="quarter" idx="29" hasCustomPrompt="1"/>
          </p:nvPr>
        </p:nvSpPr>
        <p:spPr>
          <a:xfrm>
            <a:off x="458292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MX" noProof="0"/>
              <a:t>Haz clic para agregar texto</a:t>
            </a:r>
          </a:p>
        </p:txBody>
      </p:sp>
      <p:sp>
        <p:nvSpPr>
          <p:cNvPr id="58" name="Marcador de texto 2"/>
          <p:cNvSpPr>
            <a:spLocks noGrp="1"/>
          </p:cNvSpPr>
          <p:nvPr>
            <p:ph type="body" sz="quarter" idx="35" hasCustomPrompt="1"/>
          </p:nvPr>
        </p:nvSpPr>
        <p:spPr>
          <a:xfrm>
            <a:off x="5976051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MX" noProof="0"/>
              <a:t>Haz clic para agregar texto</a:t>
            </a:r>
          </a:p>
        </p:txBody>
      </p:sp>
      <p:sp>
        <p:nvSpPr>
          <p:cNvPr id="64" name="Marcador de texto 2"/>
          <p:cNvSpPr>
            <a:spLocks noGrp="1"/>
          </p:cNvSpPr>
          <p:nvPr>
            <p:ph type="body" sz="quarter" idx="41" hasCustomPrompt="1"/>
          </p:nvPr>
        </p:nvSpPr>
        <p:spPr>
          <a:xfrm>
            <a:off x="737920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MX" noProof="0"/>
              <a:t>Haz clic para agregar texto</a:t>
            </a:r>
          </a:p>
        </p:txBody>
      </p:sp>
      <p:sp>
        <p:nvSpPr>
          <p:cNvPr id="33" name="Marcador de texto 2"/>
          <p:cNvSpPr>
            <a:spLocks noGrp="1"/>
          </p:cNvSpPr>
          <p:nvPr>
            <p:ph type="body" sz="quarter" idx="10" hasCustomPrompt="1"/>
          </p:nvPr>
        </p:nvSpPr>
        <p:spPr>
          <a:xfrm>
            <a:off x="39319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MX" noProof="0"/>
              <a:t>Haz clic para agregar texto</a:t>
            </a:r>
          </a:p>
        </p:txBody>
      </p:sp>
      <p:sp>
        <p:nvSpPr>
          <p:cNvPr id="39" name="Marcador de texto 2"/>
          <p:cNvSpPr>
            <a:spLocks noGrp="1"/>
          </p:cNvSpPr>
          <p:nvPr>
            <p:ph type="body" sz="quarter" idx="16" hasCustomPrompt="1"/>
          </p:nvPr>
        </p:nvSpPr>
        <p:spPr>
          <a:xfrm>
            <a:off x="1783080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MX" noProof="0"/>
              <a:t>Haz clic para agregar texto</a:t>
            </a:r>
          </a:p>
        </p:txBody>
      </p:sp>
      <p:sp>
        <p:nvSpPr>
          <p:cNvPr id="45" name="Marcador de texto 2"/>
          <p:cNvSpPr>
            <a:spLocks noGrp="1"/>
          </p:cNvSpPr>
          <p:nvPr>
            <p:ph type="body" sz="quarter" idx="22" hasCustomPrompt="1"/>
          </p:nvPr>
        </p:nvSpPr>
        <p:spPr>
          <a:xfrm>
            <a:off x="318211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MX" noProof="0"/>
              <a:t>Haz clic para agregar texto</a:t>
            </a:r>
          </a:p>
        </p:txBody>
      </p:sp>
      <p:sp>
        <p:nvSpPr>
          <p:cNvPr id="51" name="Marcador de texto 2"/>
          <p:cNvSpPr>
            <a:spLocks noGrp="1"/>
          </p:cNvSpPr>
          <p:nvPr>
            <p:ph type="body" sz="quarter" idx="28" hasCustomPrompt="1"/>
          </p:nvPr>
        </p:nvSpPr>
        <p:spPr>
          <a:xfrm>
            <a:off x="458292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MX" noProof="0"/>
              <a:t>Haz clic para agregar texto</a:t>
            </a:r>
          </a:p>
        </p:txBody>
      </p:sp>
      <p:sp>
        <p:nvSpPr>
          <p:cNvPr id="57" name="Marcador de texto 2"/>
          <p:cNvSpPr>
            <a:spLocks noGrp="1"/>
          </p:cNvSpPr>
          <p:nvPr>
            <p:ph type="body" sz="quarter" idx="34" hasCustomPrompt="1"/>
          </p:nvPr>
        </p:nvSpPr>
        <p:spPr>
          <a:xfrm>
            <a:off x="5976051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MX" noProof="0"/>
              <a:t>Haz clic para agregar texto</a:t>
            </a:r>
          </a:p>
        </p:txBody>
      </p:sp>
      <p:sp>
        <p:nvSpPr>
          <p:cNvPr id="63" name="Marcador de texto 2"/>
          <p:cNvSpPr>
            <a:spLocks noGrp="1"/>
          </p:cNvSpPr>
          <p:nvPr>
            <p:ph type="body" sz="quarter" idx="40" hasCustomPrompt="1"/>
          </p:nvPr>
        </p:nvSpPr>
        <p:spPr>
          <a:xfrm>
            <a:off x="737920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MX" noProof="0"/>
              <a:t>Haz clic para agregar texto</a:t>
            </a:r>
          </a:p>
        </p:txBody>
      </p:sp>
      <p:sp>
        <p:nvSpPr>
          <p:cNvPr id="35" name="Marcador de texto 2"/>
          <p:cNvSpPr>
            <a:spLocks noGrp="1"/>
          </p:cNvSpPr>
          <p:nvPr>
            <p:ph type="body" sz="quarter" idx="12" hasCustomPrompt="1"/>
          </p:nvPr>
        </p:nvSpPr>
        <p:spPr>
          <a:xfrm>
            <a:off x="39319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MX" noProof="0"/>
              <a:t>Haz clic para agregar texto</a:t>
            </a:r>
          </a:p>
        </p:txBody>
      </p:sp>
      <p:sp>
        <p:nvSpPr>
          <p:cNvPr id="41" name="Marcador de texto 2"/>
          <p:cNvSpPr>
            <a:spLocks noGrp="1"/>
          </p:cNvSpPr>
          <p:nvPr>
            <p:ph type="body" sz="quarter" idx="18" hasCustomPrompt="1"/>
          </p:nvPr>
        </p:nvSpPr>
        <p:spPr>
          <a:xfrm>
            <a:off x="1783080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MX" noProof="0"/>
              <a:t>Haz clic para agregar texto</a:t>
            </a:r>
          </a:p>
        </p:txBody>
      </p:sp>
      <p:sp>
        <p:nvSpPr>
          <p:cNvPr id="47" name="Marcador de texto 2"/>
          <p:cNvSpPr>
            <a:spLocks noGrp="1"/>
          </p:cNvSpPr>
          <p:nvPr>
            <p:ph type="body" sz="quarter" idx="24" hasCustomPrompt="1"/>
          </p:nvPr>
        </p:nvSpPr>
        <p:spPr>
          <a:xfrm>
            <a:off x="318211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MX" noProof="0"/>
              <a:t>Haz clic para agregar texto</a:t>
            </a:r>
          </a:p>
        </p:txBody>
      </p:sp>
      <p:sp>
        <p:nvSpPr>
          <p:cNvPr id="53" name="Marcador de texto 2"/>
          <p:cNvSpPr>
            <a:spLocks noGrp="1"/>
          </p:cNvSpPr>
          <p:nvPr>
            <p:ph type="body" sz="quarter" idx="30" hasCustomPrompt="1"/>
          </p:nvPr>
        </p:nvSpPr>
        <p:spPr>
          <a:xfrm>
            <a:off x="458292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MX" noProof="0"/>
              <a:t>Haz clic para agregar texto</a:t>
            </a:r>
          </a:p>
        </p:txBody>
      </p:sp>
      <p:sp>
        <p:nvSpPr>
          <p:cNvPr id="59" name="Marcador de texto 2"/>
          <p:cNvSpPr>
            <a:spLocks noGrp="1"/>
          </p:cNvSpPr>
          <p:nvPr>
            <p:ph type="body" sz="quarter" idx="36" hasCustomPrompt="1"/>
          </p:nvPr>
        </p:nvSpPr>
        <p:spPr>
          <a:xfrm>
            <a:off x="5976051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MX" noProof="0"/>
              <a:t>Haz clic para agregar texto</a:t>
            </a:r>
          </a:p>
        </p:txBody>
      </p:sp>
      <p:sp>
        <p:nvSpPr>
          <p:cNvPr id="65" name="Marcador de texto 2"/>
          <p:cNvSpPr>
            <a:spLocks noGrp="1"/>
          </p:cNvSpPr>
          <p:nvPr>
            <p:ph type="body" sz="quarter" idx="42" hasCustomPrompt="1"/>
          </p:nvPr>
        </p:nvSpPr>
        <p:spPr>
          <a:xfrm>
            <a:off x="737920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MX" noProof="0"/>
              <a:t>Haz clic para agregar texto</a:t>
            </a:r>
          </a:p>
        </p:txBody>
      </p:sp>
      <p:sp>
        <p:nvSpPr>
          <p:cNvPr id="36" name="Marcador de texto 2"/>
          <p:cNvSpPr>
            <a:spLocks noGrp="1"/>
          </p:cNvSpPr>
          <p:nvPr>
            <p:ph type="body" sz="quarter" idx="13" hasCustomPrompt="1"/>
          </p:nvPr>
        </p:nvSpPr>
        <p:spPr>
          <a:xfrm>
            <a:off x="39319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MX" noProof="0"/>
              <a:t>Haz clic para agregar texto</a:t>
            </a:r>
          </a:p>
        </p:txBody>
      </p:sp>
      <p:sp>
        <p:nvSpPr>
          <p:cNvPr id="42" name="Marcador de texto 2"/>
          <p:cNvSpPr>
            <a:spLocks noGrp="1"/>
          </p:cNvSpPr>
          <p:nvPr>
            <p:ph type="body" sz="quarter" idx="19" hasCustomPrompt="1"/>
          </p:nvPr>
        </p:nvSpPr>
        <p:spPr>
          <a:xfrm>
            <a:off x="1783080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MX" noProof="0"/>
              <a:t>Haz clic para agregar texto</a:t>
            </a:r>
          </a:p>
        </p:txBody>
      </p:sp>
      <p:sp>
        <p:nvSpPr>
          <p:cNvPr id="48" name="Marcador de texto 2"/>
          <p:cNvSpPr>
            <a:spLocks noGrp="1"/>
          </p:cNvSpPr>
          <p:nvPr>
            <p:ph type="body" sz="quarter" idx="25" hasCustomPrompt="1"/>
          </p:nvPr>
        </p:nvSpPr>
        <p:spPr>
          <a:xfrm>
            <a:off x="318211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MX" noProof="0"/>
              <a:t>Haz clic para agregar texto</a:t>
            </a:r>
          </a:p>
        </p:txBody>
      </p:sp>
      <p:sp>
        <p:nvSpPr>
          <p:cNvPr id="54" name="Marcador de texto 2"/>
          <p:cNvSpPr>
            <a:spLocks noGrp="1"/>
          </p:cNvSpPr>
          <p:nvPr>
            <p:ph type="body" sz="quarter" idx="31" hasCustomPrompt="1"/>
          </p:nvPr>
        </p:nvSpPr>
        <p:spPr>
          <a:xfrm>
            <a:off x="458292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MX" noProof="0"/>
              <a:t>Haz clic para agregar texto</a:t>
            </a:r>
          </a:p>
        </p:txBody>
      </p:sp>
      <p:sp>
        <p:nvSpPr>
          <p:cNvPr id="60" name="Marcador de texto 2"/>
          <p:cNvSpPr>
            <a:spLocks noGrp="1"/>
          </p:cNvSpPr>
          <p:nvPr>
            <p:ph type="body" sz="quarter" idx="37" hasCustomPrompt="1"/>
          </p:nvPr>
        </p:nvSpPr>
        <p:spPr>
          <a:xfrm>
            <a:off x="5976051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MX" noProof="0"/>
              <a:t>Haz clic para agregar texto</a:t>
            </a:r>
          </a:p>
        </p:txBody>
      </p:sp>
      <p:sp>
        <p:nvSpPr>
          <p:cNvPr id="66" name="Marcador de texto 2"/>
          <p:cNvSpPr>
            <a:spLocks noGrp="1"/>
          </p:cNvSpPr>
          <p:nvPr>
            <p:ph type="body" sz="quarter" idx="43" hasCustomPrompt="1"/>
          </p:nvPr>
        </p:nvSpPr>
        <p:spPr>
          <a:xfrm>
            <a:off x="737920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MX" noProof="0"/>
              <a:t>Haz clic para agregar texto</a:t>
            </a:r>
          </a:p>
        </p:txBody>
      </p:sp>
      <p:sp>
        <p:nvSpPr>
          <p:cNvPr id="37" name="Marcador de texto 2"/>
          <p:cNvSpPr>
            <a:spLocks noGrp="1"/>
          </p:cNvSpPr>
          <p:nvPr>
            <p:ph type="body" sz="quarter" idx="14" hasCustomPrompt="1"/>
          </p:nvPr>
        </p:nvSpPr>
        <p:spPr>
          <a:xfrm>
            <a:off x="39319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MX" noProof="0"/>
              <a:t>Haz clic para agregar texto</a:t>
            </a:r>
          </a:p>
        </p:txBody>
      </p:sp>
      <p:sp>
        <p:nvSpPr>
          <p:cNvPr id="43" name="Marcador de texto 2"/>
          <p:cNvSpPr>
            <a:spLocks noGrp="1"/>
          </p:cNvSpPr>
          <p:nvPr>
            <p:ph type="body" sz="quarter" idx="20" hasCustomPrompt="1"/>
          </p:nvPr>
        </p:nvSpPr>
        <p:spPr>
          <a:xfrm>
            <a:off x="1783080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MX" noProof="0"/>
              <a:t>Haz clic para agregar texto</a:t>
            </a:r>
          </a:p>
        </p:txBody>
      </p:sp>
      <p:sp>
        <p:nvSpPr>
          <p:cNvPr id="49" name="Marcador de texto 2"/>
          <p:cNvSpPr>
            <a:spLocks noGrp="1"/>
          </p:cNvSpPr>
          <p:nvPr>
            <p:ph type="body" sz="quarter" idx="26" hasCustomPrompt="1"/>
          </p:nvPr>
        </p:nvSpPr>
        <p:spPr>
          <a:xfrm>
            <a:off x="318211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MX" noProof="0"/>
              <a:t>Haz clic para agregar texto</a:t>
            </a:r>
          </a:p>
        </p:txBody>
      </p:sp>
      <p:sp>
        <p:nvSpPr>
          <p:cNvPr id="55" name="Marcador de texto 2"/>
          <p:cNvSpPr>
            <a:spLocks noGrp="1"/>
          </p:cNvSpPr>
          <p:nvPr>
            <p:ph type="body" sz="quarter" idx="32" hasCustomPrompt="1"/>
          </p:nvPr>
        </p:nvSpPr>
        <p:spPr>
          <a:xfrm>
            <a:off x="458292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MX" noProof="0"/>
              <a:t>Haz clic para agregar texto</a:t>
            </a:r>
          </a:p>
        </p:txBody>
      </p:sp>
      <p:sp>
        <p:nvSpPr>
          <p:cNvPr id="61" name="Marcador de texto 2"/>
          <p:cNvSpPr>
            <a:spLocks noGrp="1"/>
          </p:cNvSpPr>
          <p:nvPr>
            <p:ph type="body" sz="quarter" idx="38" hasCustomPrompt="1"/>
          </p:nvPr>
        </p:nvSpPr>
        <p:spPr>
          <a:xfrm>
            <a:off x="5976051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MX" noProof="0"/>
              <a:t>Haz clic para agregar texto</a:t>
            </a:r>
          </a:p>
        </p:txBody>
      </p:sp>
      <p:sp>
        <p:nvSpPr>
          <p:cNvPr id="67" name="Marcador de texto 2"/>
          <p:cNvSpPr>
            <a:spLocks noGrp="1"/>
          </p:cNvSpPr>
          <p:nvPr>
            <p:ph type="body" sz="quarter" idx="44" hasCustomPrompt="1"/>
          </p:nvPr>
        </p:nvSpPr>
        <p:spPr>
          <a:xfrm>
            <a:off x="737920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MX" noProof="0"/>
              <a:t>Haz clic para agregar texto</a:t>
            </a:r>
          </a:p>
        </p:txBody>
      </p:sp>
      <p:sp>
        <p:nvSpPr>
          <p:cNvPr id="38" name="Marcador de texto 2"/>
          <p:cNvSpPr>
            <a:spLocks noGrp="1"/>
          </p:cNvSpPr>
          <p:nvPr>
            <p:ph type="body" sz="quarter" idx="15" hasCustomPrompt="1"/>
          </p:nvPr>
        </p:nvSpPr>
        <p:spPr>
          <a:xfrm>
            <a:off x="39319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MX" noProof="0"/>
              <a:t>Haz clic para agregar texto</a:t>
            </a:r>
          </a:p>
        </p:txBody>
      </p:sp>
      <p:sp>
        <p:nvSpPr>
          <p:cNvPr id="44" name="Marcador de texto 2"/>
          <p:cNvSpPr>
            <a:spLocks noGrp="1"/>
          </p:cNvSpPr>
          <p:nvPr>
            <p:ph type="body" sz="quarter" idx="21" hasCustomPrompt="1"/>
          </p:nvPr>
        </p:nvSpPr>
        <p:spPr>
          <a:xfrm>
            <a:off x="1783080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MX" noProof="0"/>
              <a:t>Haz clic para agregar texto</a:t>
            </a:r>
          </a:p>
        </p:txBody>
      </p:sp>
      <p:sp>
        <p:nvSpPr>
          <p:cNvPr id="50" name="Marcador de texto 2"/>
          <p:cNvSpPr>
            <a:spLocks noGrp="1"/>
          </p:cNvSpPr>
          <p:nvPr>
            <p:ph type="body" sz="quarter" idx="27" hasCustomPrompt="1"/>
          </p:nvPr>
        </p:nvSpPr>
        <p:spPr>
          <a:xfrm>
            <a:off x="318211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MX" noProof="0"/>
              <a:t>Haz clic para agregar texto</a:t>
            </a:r>
          </a:p>
        </p:txBody>
      </p:sp>
      <p:sp>
        <p:nvSpPr>
          <p:cNvPr id="56" name="Marcador de texto 2"/>
          <p:cNvSpPr>
            <a:spLocks noGrp="1"/>
          </p:cNvSpPr>
          <p:nvPr>
            <p:ph type="body" sz="quarter" idx="33" hasCustomPrompt="1"/>
          </p:nvPr>
        </p:nvSpPr>
        <p:spPr>
          <a:xfrm>
            <a:off x="458292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MX" noProof="0"/>
              <a:t>Haz clic para agregar texto</a:t>
            </a:r>
          </a:p>
        </p:txBody>
      </p:sp>
      <p:sp>
        <p:nvSpPr>
          <p:cNvPr id="62" name="Marcador de texto 2"/>
          <p:cNvSpPr>
            <a:spLocks noGrp="1"/>
          </p:cNvSpPr>
          <p:nvPr>
            <p:ph type="body" sz="quarter" idx="39" hasCustomPrompt="1"/>
          </p:nvPr>
        </p:nvSpPr>
        <p:spPr>
          <a:xfrm>
            <a:off x="5976051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MX" noProof="0"/>
              <a:t>Haz clic para agregar texto</a:t>
            </a:r>
          </a:p>
        </p:txBody>
      </p:sp>
      <p:sp>
        <p:nvSpPr>
          <p:cNvPr id="68" name="Marcador de texto 2"/>
          <p:cNvSpPr>
            <a:spLocks noGrp="1"/>
          </p:cNvSpPr>
          <p:nvPr>
            <p:ph type="body" sz="quarter" idx="45" hasCustomPrompt="1"/>
          </p:nvPr>
        </p:nvSpPr>
        <p:spPr>
          <a:xfrm>
            <a:off x="737920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MX" noProof="0"/>
              <a:t>Haz clic para agregar texto</a:t>
            </a:r>
          </a:p>
        </p:txBody>
      </p:sp>
      <p:sp>
        <p:nvSpPr>
          <p:cNvPr id="2" name="Marcador de posición de fecha 1"/>
          <p:cNvSpPr>
            <a:spLocks noGrp="1"/>
          </p:cNvSpPr>
          <p:nvPr>
            <p:ph type="dt" sz="half" idx="46"/>
          </p:nvPr>
        </p:nvSpPr>
        <p:spPr/>
        <p:txBody>
          <a:bodyPr rtlCol="0"/>
          <a:lstStyle/>
          <a:p>
            <a:pPr rtl="0"/>
            <a:fld id="{5AE17A34-D9F5-4CAE-B263-B147F54EB812}" type="datetime1">
              <a:rPr lang="es-MX" noProof="0" smtClean="0"/>
              <a:t>18/02/2020</a:t>
            </a:fld>
            <a:endParaRPr lang="es-MX" noProof="0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47"/>
          </p:nvPr>
        </p:nvSpPr>
        <p:spPr/>
        <p:txBody>
          <a:bodyPr rtlCol="0"/>
          <a:lstStyle/>
          <a:p>
            <a:pPr rtl="0"/>
            <a:endParaRPr lang="es-MX" noProof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48"/>
          </p:nvPr>
        </p:nvSpPr>
        <p:spPr/>
        <p:txBody>
          <a:bodyPr rtlCol="0"/>
          <a:lstStyle/>
          <a:p>
            <a:pPr rtl="0"/>
            <a:fld id="{53CB5F7B-7C15-41FD-9488-0FCC5C0A130E}" type="slidenum">
              <a:rPr lang="es-MX" noProof="0"/>
              <a:pPr rtl="0"/>
              <a:t>‹Nº›</a:t>
            </a:fld>
            <a:endParaRPr lang="es-MX" noProof="0"/>
          </a:p>
        </p:txBody>
      </p:sp>
    </p:spTree>
    <p:extLst>
      <p:ext uri="{BB962C8B-B14F-4D97-AF65-F5344CB8AC3E}">
        <p14:creationId xmlns:p14="http://schemas.microsoft.com/office/powerpoint/2010/main" val="4192774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ciembre de 202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Cuadro de texto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s-MX" sz="1300" b="0" noProof="0">
                <a:solidFill>
                  <a:schemeClr val="bg2">
                    <a:lumMod val="90000"/>
                  </a:schemeClr>
                </a:solidFill>
              </a:rPr>
              <a:t>30 de noviembre</a:t>
            </a:r>
          </a:p>
        </p:txBody>
      </p:sp>
      <p:sp>
        <p:nvSpPr>
          <p:cNvPr id="1793" name="Cuadro de texto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es-MX" noProof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de diciembre</a:t>
            </a:r>
          </a:p>
        </p:txBody>
      </p:sp>
      <p:sp>
        <p:nvSpPr>
          <p:cNvPr id="1794" name="Cuadro de texto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es-MX" noProof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795" name="Cuadro de texto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es-MX" noProof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796" name="Cuadro de texto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s-MX" sz="1300" b="0" noProof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797" name="Cuadro de texto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 cap="none" spc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defRPr>
            </a:lvl1pPr>
          </a:lstStyle>
          <a:p>
            <a:pPr lvl="0" rtl="0"/>
            <a:r>
              <a:rPr lang="es-MX" sz="1300" b="0" noProof="0">
                <a:solidFill>
                  <a:schemeClr val="tx1"/>
                </a:solidFill>
                <a:effectLst/>
              </a:rPr>
              <a:t>5/6</a:t>
            </a:r>
            <a:endParaRPr lang="es-MX" noProof="0">
              <a:solidFill>
                <a:schemeClr val="tx1"/>
              </a:solidFill>
            </a:endParaRPr>
          </a:p>
        </p:txBody>
      </p:sp>
      <p:sp>
        <p:nvSpPr>
          <p:cNvPr id="1798" name="Cuadro de texto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s-MX" sz="1300" b="0" noProof="0">
                <a:solidFill>
                  <a:schemeClr val="tx1"/>
                </a:solidFill>
              </a:rPr>
              <a:t>7	</a:t>
            </a:r>
          </a:p>
        </p:txBody>
      </p:sp>
      <p:sp>
        <p:nvSpPr>
          <p:cNvPr id="1799" name="Cuadro de texto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s-MX" sz="1300" b="0" noProof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1800" name="Cuadro de texto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s-MX" sz="1300" b="0" noProof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1801" name="Cuadro de texto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s-MX" sz="1300" b="0" noProof="0">
                <a:solidFill>
                  <a:schemeClr val="tx1"/>
                </a:solidFill>
              </a:rPr>
              <a:t>10</a:t>
            </a:r>
          </a:p>
        </p:txBody>
      </p:sp>
      <p:sp>
        <p:nvSpPr>
          <p:cNvPr id="1802" name="Cuadro de texto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s-MX" sz="1300" b="0" noProof="0">
                <a:solidFill>
                  <a:schemeClr val="tx1"/>
                </a:solidFill>
              </a:rPr>
              <a:t>11</a:t>
            </a:r>
          </a:p>
        </p:txBody>
      </p:sp>
      <p:sp>
        <p:nvSpPr>
          <p:cNvPr id="1803" name="Cuadro de texto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s-MX" sz="1300" b="0" noProof="0">
                <a:solidFill>
                  <a:schemeClr val="tx1"/>
                </a:solidFill>
              </a:rPr>
              <a:t>12/13</a:t>
            </a:r>
          </a:p>
        </p:txBody>
      </p:sp>
      <p:sp>
        <p:nvSpPr>
          <p:cNvPr id="1804" name="Cuadro de texto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s-MX" sz="1300" b="0" noProof="0">
                <a:solidFill>
                  <a:schemeClr val="tx1"/>
                </a:solidFill>
              </a:rPr>
              <a:t>14</a:t>
            </a:r>
          </a:p>
        </p:txBody>
      </p:sp>
      <p:sp>
        <p:nvSpPr>
          <p:cNvPr id="1805" name="Cuadro de texto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s-MX" sz="1300" b="0" noProof="0">
                <a:solidFill>
                  <a:schemeClr val="tx1"/>
                </a:solidFill>
              </a:rPr>
              <a:t>15</a:t>
            </a:r>
          </a:p>
        </p:txBody>
      </p:sp>
      <p:sp>
        <p:nvSpPr>
          <p:cNvPr id="1806" name="Cuadro de texto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s-MX" sz="1300" b="0" noProof="0">
                <a:solidFill>
                  <a:schemeClr val="tx1"/>
                </a:solidFill>
              </a:rPr>
              <a:t>16</a:t>
            </a:r>
          </a:p>
        </p:txBody>
      </p:sp>
      <p:sp>
        <p:nvSpPr>
          <p:cNvPr id="1807" name="Cuadro de texto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s-MX" sz="1300" b="0" noProof="0">
                <a:solidFill>
                  <a:schemeClr val="tx1"/>
                </a:solidFill>
              </a:rPr>
              <a:t>17</a:t>
            </a:r>
          </a:p>
        </p:txBody>
      </p:sp>
      <p:sp>
        <p:nvSpPr>
          <p:cNvPr id="1808" name="Cuadro de texto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s-MX" sz="1300" b="0" noProof="0">
                <a:solidFill>
                  <a:schemeClr val="tx1"/>
                </a:solidFill>
              </a:rPr>
              <a:t>18</a:t>
            </a:r>
          </a:p>
        </p:txBody>
      </p:sp>
      <p:sp>
        <p:nvSpPr>
          <p:cNvPr id="1809" name="Cuadro de texto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s-MX" sz="1300" b="0" noProof="0">
                <a:solidFill>
                  <a:schemeClr val="tx1"/>
                </a:solidFill>
              </a:rPr>
              <a:t>19/20</a:t>
            </a:r>
          </a:p>
        </p:txBody>
      </p:sp>
      <p:sp>
        <p:nvSpPr>
          <p:cNvPr id="1810" name="Cuadro de texto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s-MX" sz="1300" b="0" noProof="0">
                <a:solidFill>
                  <a:schemeClr val="tx1"/>
                </a:solidFill>
              </a:rPr>
              <a:t>21</a:t>
            </a:r>
          </a:p>
        </p:txBody>
      </p:sp>
      <p:sp>
        <p:nvSpPr>
          <p:cNvPr id="1811" name="Cuadro de texto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s-MX" sz="1300" b="0" noProof="0">
                <a:solidFill>
                  <a:schemeClr val="tx1"/>
                </a:solidFill>
              </a:rPr>
              <a:t>22</a:t>
            </a:r>
          </a:p>
        </p:txBody>
      </p:sp>
      <p:sp>
        <p:nvSpPr>
          <p:cNvPr id="1812" name="Cuadro de texto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s-MX" sz="1300" b="0" noProof="0">
                <a:solidFill>
                  <a:schemeClr val="tx1"/>
                </a:solidFill>
              </a:rPr>
              <a:t>23</a:t>
            </a:r>
          </a:p>
        </p:txBody>
      </p:sp>
      <p:sp>
        <p:nvSpPr>
          <p:cNvPr id="1813" name="Cuadro de texto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s-MX" sz="1300" b="0" noProof="0">
                <a:solidFill>
                  <a:schemeClr val="tx1"/>
                </a:solidFill>
              </a:rPr>
              <a:t>24</a:t>
            </a:r>
          </a:p>
        </p:txBody>
      </p:sp>
      <p:sp>
        <p:nvSpPr>
          <p:cNvPr id="1814" name="Cuadro de texto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s-MX" sz="1300" b="0" noProof="0">
                <a:solidFill>
                  <a:schemeClr val="tx1"/>
                </a:solidFill>
              </a:rPr>
              <a:t>25</a:t>
            </a:r>
          </a:p>
        </p:txBody>
      </p:sp>
      <p:sp>
        <p:nvSpPr>
          <p:cNvPr id="1815" name="Cuadro de texto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s-MX" sz="1300" b="0" noProof="0">
                <a:solidFill>
                  <a:schemeClr val="tx1"/>
                </a:solidFill>
              </a:rPr>
              <a:t>26/27</a:t>
            </a:r>
          </a:p>
        </p:txBody>
      </p:sp>
      <p:sp>
        <p:nvSpPr>
          <p:cNvPr id="1816" name="Cuadro de texto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s-MX" sz="1300" b="0" noProof="0">
                <a:solidFill>
                  <a:schemeClr val="tx1"/>
                </a:solidFill>
              </a:rPr>
              <a:t>28</a:t>
            </a:r>
          </a:p>
        </p:txBody>
      </p:sp>
      <p:sp>
        <p:nvSpPr>
          <p:cNvPr id="1817" name="Cuadro de texto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s-MX" sz="1300" b="0" noProof="0">
                <a:solidFill>
                  <a:schemeClr val="tx1"/>
                </a:solidFill>
              </a:rPr>
              <a:t>29</a:t>
            </a:r>
          </a:p>
        </p:txBody>
      </p:sp>
      <p:sp>
        <p:nvSpPr>
          <p:cNvPr id="1818" name="Cuadro de texto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s-MX" sz="1300" b="0" noProof="0">
                <a:solidFill>
                  <a:schemeClr val="tx1"/>
                </a:solidFill>
              </a:rPr>
              <a:t>30</a:t>
            </a:r>
          </a:p>
        </p:txBody>
      </p:sp>
      <p:sp>
        <p:nvSpPr>
          <p:cNvPr id="1819" name="Cuadro de texto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300" b="0" noProof="0">
                <a:solidFill>
                  <a:schemeClr val="tx1"/>
                </a:solidFill>
              </a:rPr>
              <a:t>31</a:t>
            </a:r>
          </a:p>
        </p:txBody>
      </p:sp>
      <p:sp>
        <p:nvSpPr>
          <p:cNvPr id="1820" name="Cuadro de texto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lvl="0" rtl="0"/>
            <a:r>
              <a:rPr lang="es-MX" noProof="0">
                <a:solidFill>
                  <a:schemeClr val="bg2">
                    <a:lumMod val="90000"/>
                  </a:schemeClr>
                </a:solidFill>
              </a:rPr>
              <a:t>1 de enero</a:t>
            </a:r>
          </a:p>
        </p:txBody>
      </p:sp>
      <p:sp>
        <p:nvSpPr>
          <p:cNvPr id="1821" name="Cuadro de texto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/>
            </a:lvl1pPr>
          </a:lstStyle>
          <a:p>
            <a:pPr lvl="0" rtl="0"/>
            <a:r>
              <a:rPr lang="es-MX" noProof="0">
                <a:solidFill>
                  <a:schemeClr val="bg2">
                    <a:lumMod val="90000"/>
                  </a:schemeClr>
                </a:solidFill>
              </a:rPr>
              <a:t>2/3</a:t>
            </a:r>
          </a:p>
        </p:txBody>
      </p:sp>
      <p:sp>
        <p:nvSpPr>
          <p:cNvPr id="1822" name="Cuadro de texto 1821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s-MX" sz="1300" b="0" noProof="0">
                <a:solidFill>
                  <a:schemeClr val="bg2">
                    <a:lumMod val="90000"/>
                  </a:schemeClr>
                </a:solidFill>
              </a:rPr>
              <a:t>4</a:t>
            </a:r>
          </a:p>
        </p:txBody>
      </p:sp>
      <p:sp>
        <p:nvSpPr>
          <p:cNvPr id="1823" name="Cuadro de texto 1822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 rtl="0"/>
            <a:r>
              <a:rPr lang="es-MX" noProof="0">
                <a:solidFill>
                  <a:schemeClr val="bg2">
                    <a:lumMod val="90000"/>
                  </a:schemeClr>
                </a:solidFill>
              </a:rPr>
              <a:t>5	</a:t>
            </a:r>
          </a:p>
        </p:txBody>
      </p:sp>
      <p:sp>
        <p:nvSpPr>
          <p:cNvPr id="1824" name="Cuadro de texto 1823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s-MX" sz="1300" b="0" noProof="0">
                <a:solidFill>
                  <a:schemeClr val="bg2">
                    <a:lumMod val="90000"/>
                  </a:schemeClr>
                </a:solidFill>
              </a:rPr>
              <a:t>6</a:t>
            </a:r>
          </a:p>
        </p:txBody>
      </p:sp>
      <p:sp>
        <p:nvSpPr>
          <p:cNvPr id="1825" name="Cuadro de texto 1824"/>
          <p:cNvSpPr txBox="1"/>
          <p:nvPr/>
        </p:nvSpPr>
        <p:spPr>
          <a:xfrm>
            <a:off x="4541189" y="5715571"/>
            <a:ext cx="1371600" cy="282322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s-MX" sz="1300" b="0" noProof="0">
                <a:solidFill>
                  <a:schemeClr val="bg2">
                    <a:lumMod val="90000"/>
                  </a:schemeClr>
                </a:solidFill>
              </a:rPr>
              <a:t>7</a:t>
            </a:r>
          </a:p>
        </p:txBody>
      </p:sp>
      <p:sp>
        <p:nvSpPr>
          <p:cNvPr id="1826" name="Cuadro de texto 1825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s-MX" sz="1300" b="0" noProof="0">
                <a:solidFill>
                  <a:schemeClr val="bg2">
                    <a:lumMod val="90000"/>
                  </a:schemeClr>
                </a:solidFill>
              </a:rPr>
              <a:t>8</a:t>
            </a:r>
          </a:p>
        </p:txBody>
      </p:sp>
      <p:sp>
        <p:nvSpPr>
          <p:cNvPr id="1827" name="Cuadro de texto 1826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s-MX" sz="1300" b="0" noProof="0">
                <a:solidFill>
                  <a:schemeClr val="bg2">
                    <a:lumMod val="90000"/>
                  </a:schemeClr>
                </a:solidFill>
              </a:rPr>
              <a:t>9/10</a:t>
            </a:r>
          </a:p>
        </p:txBody>
      </p:sp>
      <p:sp>
        <p:nvSpPr>
          <p:cNvPr id="1828" name="Cuadro de texto 1827"/>
          <p:cNvSpPr txBox="1"/>
          <p:nvPr/>
        </p:nvSpPr>
        <p:spPr>
          <a:xfrm>
            <a:off x="358775" y="152400"/>
            <a:ext cx="8382000" cy="699042"/>
          </a:xfrm>
          <a:prstGeom prst="rect">
            <a:avLst/>
          </a:prstGeom>
          <a:noFill/>
        </p:spPr>
        <p:txBody>
          <a:bodyPr wrap="square" tIns="0" bIns="0" rtlCol="0" anchor="b">
            <a:noAutofit/>
          </a:bodyPr>
          <a:lstStyle/>
          <a:p>
            <a:pPr algn="l" rtl="0"/>
            <a:r>
              <a:rPr lang="es-MX" sz="3600" b="0" noProof="0">
                <a:solidFill>
                  <a:schemeClr val="accent1"/>
                </a:solidFill>
              </a:rPr>
              <a:t>diciembre</a:t>
            </a:r>
          </a:p>
        </p:txBody>
      </p:sp>
      <p:sp>
        <p:nvSpPr>
          <p:cNvPr id="40" name="Marcador de texto 2"/>
          <p:cNvSpPr>
            <a:spLocks noGrp="1"/>
          </p:cNvSpPr>
          <p:nvPr>
            <p:ph type="body" sz="quarter" idx="11" hasCustomPrompt="1"/>
          </p:nvPr>
        </p:nvSpPr>
        <p:spPr>
          <a:xfrm>
            <a:off x="39319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MX" noProof="0"/>
              <a:t>Haz clic para agregar texto</a:t>
            </a:r>
          </a:p>
        </p:txBody>
      </p:sp>
      <p:sp>
        <p:nvSpPr>
          <p:cNvPr id="46" name="Marcador de texto 2"/>
          <p:cNvSpPr>
            <a:spLocks noGrp="1"/>
          </p:cNvSpPr>
          <p:nvPr>
            <p:ph type="body" sz="quarter" idx="17" hasCustomPrompt="1"/>
          </p:nvPr>
        </p:nvSpPr>
        <p:spPr>
          <a:xfrm>
            <a:off x="1783080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MX" noProof="0"/>
              <a:t>Haz clic para agregar texto</a:t>
            </a:r>
          </a:p>
        </p:txBody>
      </p:sp>
      <p:sp>
        <p:nvSpPr>
          <p:cNvPr id="52" name="Marcador de texto 2"/>
          <p:cNvSpPr>
            <a:spLocks noGrp="1"/>
          </p:cNvSpPr>
          <p:nvPr>
            <p:ph type="body" sz="quarter" idx="23" hasCustomPrompt="1"/>
          </p:nvPr>
        </p:nvSpPr>
        <p:spPr>
          <a:xfrm>
            <a:off x="318211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MX" noProof="0"/>
              <a:t>Haz clic para agregar texto</a:t>
            </a:r>
          </a:p>
        </p:txBody>
      </p:sp>
      <p:sp>
        <p:nvSpPr>
          <p:cNvPr id="58" name="Marcador de texto 2"/>
          <p:cNvSpPr>
            <a:spLocks noGrp="1"/>
          </p:cNvSpPr>
          <p:nvPr>
            <p:ph type="body" sz="quarter" idx="29" hasCustomPrompt="1"/>
          </p:nvPr>
        </p:nvSpPr>
        <p:spPr>
          <a:xfrm>
            <a:off x="458292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MX" noProof="0"/>
              <a:t>Haz clic para agregar texto</a:t>
            </a:r>
          </a:p>
        </p:txBody>
      </p:sp>
      <p:sp>
        <p:nvSpPr>
          <p:cNvPr id="64" name="Marcador de texto 2"/>
          <p:cNvSpPr>
            <a:spLocks noGrp="1"/>
          </p:cNvSpPr>
          <p:nvPr>
            <p:ph type="body" sz="quarter" idx="35" hasCustomPrompt="1"/>
          </p:nvPr>
        </p:nvSpPr>
        <p:spPr>
          <a:xfrm>
            <a:off x="5976051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MX" noProof="0"/>
              <a:t>Haz clic para agregar texto</a:t>
            </a:r>
          </a:p>
        </p:txBody>
      </p:sp>
      <p:sp>
        <p:nvSpPr>
          <p:cNvPr id="70" name="Marcador de texto 2"/>
          <p:cNvSpPr>
            <a:spLocks noGrp="1"/>
          </p:cNvSpPr>
          <p:nvPr>
            <p:ph type="body" sz="quarter" idx="41" hasCustomPrompt="1"/>
          </p:nvPr>
        </p:nvSpPr>
        <p:spPr>
          <a:xfrm>
            <a:off x="737920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MX" noProof="0"/>
              <a:t>Haz clic para agregar texto</a:t>
            </a:r>
          </a:p>
        </p:txBody>
      </p:sp>
      <p:sp>
        <p:nvSpPr>
          <p:cNvPr id="39" name="Marcador de texto 2"/>
          <p:cNvSpPr>
            <a:spLocks noGrp="1"/>
          </p:cNvSpPr>
          <p:nvPr>
            <p:ph type="body" sz="quarter" idx="10" hasCustomPrompt="1"/>
          </p:nvPr>
        </p:nvSpPr>
        <p:spPr>
          <a:xfrm>
            <a:off x="39319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MX" noProof="0"/>
              <a:t>Haz clic para agregar texto</a:t>
            </a:r>
          </a:p>
        </p:txBody>
      </p:sp>
      <p:sp>
        <p:nvSpPr>
          <p:cNvPr id="45" name="Marcador de texto 2"/>
          <p:cNvSpPr>
            <a:spLocks noGrp="1"/>
          </p:cNvSpPr>
          <p:nvPr>
            <p:ph type="body" sz="quarter" idx="16" hasCustomPrompt="1"/>
          </p:nvPr>
        </p:nvSpPr>
        <p:spPr>
          <a:xfrm>
            <a:off x="1783080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MX" noProof="0"/>
              <a:t>Haz clic para agregar texto</a:t>
            </a:r>
          </a:p>
        </p:txBody>
      </p:sp>
      <p:sp>
        <p:nvSpPr>
          <p:cNvPr id="51" name="Marcador de texto 2"/>
          <p:cNvSpPr>
            <a:spLocks noGrp="1"/>
          </p:cNvSpPr>
          <p:nvPr>
            <p:ph type="body" sz="quarter" idx="22" hasCustomPrompt="1"/>
          </p:nvPr>
        </p:nvSpPr>
        <p:spPr>
          <a:xfrm>
            <a:off x="318211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MX" noProof="0"/>
              <a:t>Haz clic para agregar texto</a:t>
            </a:r>
          </a:p>
        </p:txBody>
      </p:sp>
      <p:sp>
        <p:nvSpPr>
          <p:cNvPr id="57" name="Marcador de texto 2"/>
          <p:cNvSpPr>
            <a:spLocks noGrp="1"/>
          </p:cNvSpPr>
          <p:nvPr>
            <p:ph type="body" sz="quarter" idx="28" hasCustomPrompt="1"/>
          </p:nvPr>
        </p:nvSpPr>
        <p:spPr>
          <a:xfrm>
            <a:off x="458292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MX" noProof="0"/>
              <a:t>Haz clic para agregar texto</a:t>
            </a:r>
          </a:p>
        </p:txBody>
      </p:sp>
      <p:sp>
        <p:nvSpPr>
          <p:cNvPr id="63" name="Marcador de texto 2"/>
          <p:cNvSpPr>
            <a:spLocks noGrp="1"/>
          </p:cNvSpPr>
          <p:nvPr>
            <p:ph type="body" sz="quarter" idx="34" hasCustomPrompt="1"/>
          </p:nvPr>
        </p:nvSpPr>
        <p:spPr>
          <a:xfrm>
            <a:off x="5976051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MX" noProof="0"/>
              <a:t>Haz clic para agregar texto</a:t>
            </a:r>
          </a:p>
        </p:txBody>
      </p:sp>
      <p:sp>
        <p:nvSpPr>
          <p:cNvPr id="69" name="Marcador de texto 2"/>
          <p:cNvSpPr>
            <a:spLocks noGrp="1"/>
          </p:cNvSpPr>
          <p:nvPr>
            <p:ph type="body" sz="quarter" idx="40" hasCustomPrompt="1"/>
          </p:nvPr>
        </p:nvSpPr>
        <p:spPr>
          <a:xfrm>
            <a:off x="737920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MX" noProof="0"/>
              <a:t>Haz clic para agregar texto</a:t>
            </a:r>
          </a:p>
        </p:txBody>
      </p:sp>
      <p:sp>
        <p:nvSpPr>
          <p:cNvPr id="41" name="Marcador de texto 2"/>
          <p:cNvSpPr>
            <a:spLocks noGrp="1"/>
          </p:cNvSpPr>
          <p:nvPr>
            <p:ph type="body" sz="quarter" idx="12" hasCustomPrompt="1"/>
          </p:nvPr>
        </p:nvSpPr>
        <p:spPr>
          <a:xfrm>
            <a:off x="39319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MX" noProof="0"/>
              <a:t>Haz clic para agregar texto</a:t>
            </a:r>
          </a:p>
        </p:txBody>
      </p:sp>
      <p:sp>
        <p:nvSpPr>
          <p:cNvPr id="47" name="Marcador de texto 2"/>
          <p:cNvSpPr>
            <a:spLocks noGrp="1"/>
          </p:cNvSpPr>
          <p:nvPr>
            <p:ph type="body" sz="quarter" idx="18" hasCustomPrompt="1"/>
          </p:nvPr>
        </p:nvSpPr>
        <p:spPr>
          <a:xfrm>
            <a:off x="1783080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MX" noProof="0"/>
              <a:t>Haz clic para agregar texto</a:t>
            </a:r>
          </a:p>
        </p:txBody>
      </p:sp>
      <p:sp>
        <p:nvSpPr>
          <p:cNvPr id="53" name="Marcador de texto 2"/>
          <p:cNvSpPr>
            <a:spLocks noGrp="1"/>
          </p:cNvSpPr>
          <p:nvPr>
            <p:ph type="body" sz="quarter" idx="24" hasCustomPrompt="1"/>
          </p:nvPr>
        </p:nvSpPr>
        <p:spPr>
          <a:xfrm>
            <a:off x="318211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MX" noProof="0"/>
              <a:t>Haz clic para agregar texto</a:t>
            </a:r>
          </a:p>
        </p:txBody>
      </p:sp>
      <p:sp>
        <p:nvSpPr>
          <p:cNvPr id="59" name="Marcador de texto 2"/>
          <p:cNvSpPr>
            <a:spLocks noGrp="1"/>
          </p:cNvSpPr>
          <p:nvPr>
            <p:ph type="body" sz="quarter" idx="30" hasCustomPrompt="1"/>
          </p:nvPr>
        </p:nvSpPr>
        <p:spPr>
          <a:xfrm>
            <a:off x="458292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MX" noProof="0"/>
              <a:t>Haz clic para agregar texto</a:t>
            </a:r>
          </a:p>
        </p:txBody>
      </p:sp>
      <p:sp>
        <p:nvSpPr>
          <p:cNvPr id="65" name="Marcador de texto 2"/>
          <p:cNvSpPr>
            <a:spLocks noGrp="1"/>
          </p:cNvSpPr>
          <p:nvPr>
            <p:ph type="body" sz="quarter" idx="36" hasCustomPrompt="1"/>
          </p:nvPr>
        </p:nvSpPr>
        <p:spPr>
          <a:xfrm>
            <a:off x="5976051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MX" noProof="0"/>
              <a:t>Haz clic para agregar texto</a:t>
            </a:r>
          </a:p>
        </p:txBody>
      </p:sp>
      <p:sp>
        <p:nvSpPr>
          <p:cNvPr id="71" name="Marcador de texto 2"/>
          <p:cNvSpPr>
            <a:spLocks noGrp="1"/>
          </p:cNvSpPr>
          <p:nvPr>
            <p:ph type="body" sz="quarter" idx="42" hasCustomPrompt="1"/>
          </p:nvPr>
        </p:nvSpPr>
        <p:spPr>
          <a:xfrm>
            <a:off x="737920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MX" noProof="0"/>
              <a:t>Haz clic para agregar texto</a:t>
            </a:r>
          </a:p>
        </p:txBody>
      </p:sp>
      <p:sp>
        <p:nvSpPr>
          <p:cNvPr id="42" name="Marcador de texto 2"/>
          <p:cNvSpPr>
            <a:spLocks noGrp="1"/>
          </p:cNvSpPr>
          <p:nvPr>
            <p:ph type="body" sz="quarter" idx="13" hasCustomPrompt="1"/>
          </p:nvPr>
        </p:nvSpPr>
        <p:spPr>
          <a:xfrm>
            <a:off x="39319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MX" noProof="0"/>
              <a:t>Haz clic para agregar texto</a:t>
            </a:r>
          </a:p>
        </p:txBody>
      </p:sp>
      <p:sp>
        <p:nvSpPr>
          <p:cNvPr id="48" name="Marcador de texto 2"/>
          <p:cNvSpPr>
            <a:spLocks noGrp="1"/>
          </p:cNvSpPr>
          <p:nvPr>
            <p:ph type="body" sz="quarter" idx="19" hasCustomPrompt="1"/>
          </p:nvPr>
        </p:nvSpPr>
        <p:spPr>
          <a:xfrm>
            <a:off x="1783080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MX" noProof="0"/>
              <a:t>Haz clic para agregar texto</a:t>
            </a:r>
          </a:p>
        </p:txBody>
      </p:sp>
      <p:sp>
        <p:nvSpPr>
          <p:cNvPr id="54" name="Marcador de texto 2"/>
          <p:cNvSpPr>
            <a:spLocks noGrp="1"/>
          </p:cNvSpPr>
          <p:nvPr>
            <p:ph type="body" sz="quarter" idx="25" hasCustomPrompt="1"/>
          </p:nvPr>
        </p:nvSpPr>
        <p:spPr>
          <a:xfrm>
            <a:off x="318211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MX" noProof="0"/>
              <a:t>Haz clic para agregar texto</a:t>
            </a:r>
          </a:p>
        </p:txBody>
      </p:sp>
      <p:sp>
        <p:nvSpPr>
          <p:cNvPr id="60" name="Marcador de texto 2"/>
          <p:cNvSpPr>
            <a:spLocks noGrp="1"/>
          </p:cNvSpPr>
          <p:nvPr>
            <p:ph type="body" sz="quarter" idx="31" hasCustomPrompt="1"/>
          </p:nvPr>
        </p:nvSpPr>
        <p:spPr>
          <a:xfrm>
            <a:off x="458292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MX" noProof="0"/>
              <a:t>Haz clic para agregar texto</a:t>
            </a:r>
          </a:p>
        </p:txBody>
      </p:sp>
      <p:sp>
        <p:nvSpPr>
          <p:cNvPr id="66" name="Marcador de texto 2"/>
          <p:cNvSpPr>
            <a:spLocks noGrp="1"/>
          </p:cNvSpPr>
          <p:nvPr>
            <p:ph type="body" sz="quarter" idx="37" hasCustomPrompt="1"/>
          </p:nvPr>
        </p:nvSpPr>
        <p:spPr>
          <a:xfrm>
            <a:off x="5976051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MX" noProof="0"/>
              <a:t>Haz clic para agregar texto</a:t>
            </a:r>
          </a:p>
        </p:txBody>
      </p:sp>
      <p:sp>
        <p:nvSpPr>
          <p:cNvPr id="72" name="Marcador de texto 2"/>
          <p:cNvSpPr>
            <a:spLocks noGrp="1"/>
          </p:cNvSpPr>
          <p:nvPr>
            <p:ph type="body" sz="quarter" idx="43" hasCustomPrompt="1"/>
          </p:nvPr>
        </p:nvSpPr>
        <p:spPr>
          <a:xfrm>
            <a:off x="737920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MX" noProof="0"/>
              <a:t>Haz clic para agregar texto</a:t>
            </a:r>
          </a:p>
        </p:txBody>
      </p:sp>
      <p:sp>
        <p:nvSpPr>
          <p:cNvPr id="43" name="Marcador de texto 2"/>
          <p:cNvSpPr>
            <a:spLocks noGrp="1"/>
          </p:cNvSpPr>
          <p:nvPr>
            <p:ph type="body" sz="quarter" idx="14" hasCustomPrompt="1"/>
          </p:nvPr>
        </p:nvSpPr>
        <p:spPr>
          <a:xfrm>
            <a:off x="39319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MX" noProof="0"/>
              <a:t>Haz clic para agregar texto</a:t>
            </a:r>
          </a:p>
        </p:txBody>
      </p:sp>
      <p:sp>
        <p:nvSpPr>
          <p:cNvPr id="49" name="Marcador de texto 2"/>
          <p:cNvSpPr>
            <a:spLocks noGrp="1"/>
          </p:cNvSpPr>
          <p:nvPr>
            <p:ph type="body" sz="quarter" idx="20" hasCustomPrompt="1"/>
          </p:nvPr>
        </p:nvSpPr>
        <p:spPr>
          <a:xfrm>
            <a:off x="1783080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MX" noProof="0"/>
              <a:t>Haz clic para agregar texto</a:t>
            </a:r>
          </a:p>
        </p:txBody>
      </p:sp>
      <p:sp>
        <p:nvSpPr>
          <p:cNvPr id="55" name="Marcador de texto 2"/>
          <p:cNvSpPr>
            <a:spLocks noGrp="1"/>
          </p:cNvSpPr>
          <p:nvPr>
            <p:ph type="body" sz="quarter" idx="26" hasCustomPrompt="1"/>
          </p:nvPr>
        </p:nvSpPr>
        <p:spPr>
          <a:xfrm>
            <a:off x="318211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MX" noProof="0"/>
              <a:t>Haz clic para agregar texto</a:t>
            </a:r>
          </a:p>
        </p:txBody>
      </p:sp>
      <p:sp>
        <p:nvSpPr>
          <p:cNvPr id="61" name="Marcador de texto 2"/>
          <p:cNvSpPr>
            <a:spLocks noGrp="1"/>
          </p:cNvSpPr>
          <p:nvPr>
            <p:ph type="body" sz="quarter" idx="32" hasCustomPrompt="1"/>
          </p:nvPr>
        </p:nvSpPr>
        <p:spPr>
          <a:xfrm>
            <a:off x="458292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MX" noProof="0"/>
              <a:t>Haz clic para agregar texto</a:t>
            </a:r>
          </a:p>
        </p:txBody>
      </p:sp>
      <p:sp>
        <p:nvSpPr>
          <p:cNvPr id="67" name="Marcador de texto 2"/>
          <p:cNvSpPr>
            <a:spLocks noGrp="1"/>
          </p:cNvSpPr>
          <p:nvPr>
            <p:ph type="body" sz="quarter" idx="38" hasCustomPrompt="1"/>
          </p:nvPr>
        </p:nvSpPr>
        <p:spPr>
          <a:xfrm>
            <a:off x="5976051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MX" noProof="0"/>
              <a:t>Haz clic para agregar texto</a:t>
            </a:r>
          </a:p>
        </p:txBody>
      </p:sp>
      <p:sp>
        <p:nvSpPr>
          <p:cNvPr id="73" name="Marcador de texto 2"/>
          <p:cNvSpPr>
            <a:spLocks noGrp="1"/>
          </p:cNvSpPr>
          <p:nvPr>
            <p:ph type="body" sz="quarter" idx="44" hasCustomPrompt="1"/>
          </p:nvPr>
        </p:nvSpPr>
        <p:spPr>
          <a:xfrm>
            <a:off x="737920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MX" noProof="0"/>
              <a:t>Haz clic para agregar texto</a:t>
            </a:r>
          </a:p>
        </p:txBody>
      </p:sp>
      <p:sp>
        <p:nvSpPr>
          <p:cNvPr id="44" name="Marcador de posición de texto 2"/>
          <p:cNvSpPr>
            <a:spLocks noGrp="1"/>
          </p:cNvSpPr>
          <p:nvPr>
            <p:ph type="body" sz="quarter" idx="15" hasCustomPrompt="1"/>
          </p:nvPr>
        </p:nvSpPr>
        <p:spPr>
          <a:xfrm>
            <a:off x="39319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MX" noProof="0"/>
              <a:t>Haz clic para agregar texto</a:t>
            </a:r>
          </a:p>
        </p:txBody>
      </p:sp>
      <p:sp>
        <p:nvSpPr>
          <p:cNvPr id="50" name="Marcador de texto 2"/>
          <p:cNvSpPr>
            <a:spLocks noGrp="1"/>
          </p:cNvSpPr>
          <p:nvPr>
            <p:ph type="body" sz="quarter" idx="21" hasCustomPrompt="1"/>
          </p:nvPr>
        </p:nvSpPr>
        <p:spPr>
          <a:xfrm>
            <a:off x="1783080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MX" noProof="0"/>
              <a:t>Haz clic para agregar texto</a:t>
            </a:r>
          </a:p>
        </p:txBody>
      </p:sp>
      <p:sp>
        <p:nvSpPr>
          <p:cNvPr id="56" name="Marcador de texto 2"/>
          <p:cNvSpPr>
            <a:spLocks noGrp="1"/>
          </p:cNvSpPr>
          <p:nvPr>
            <p:ph type="body" sz="quarter" idx="27" hasCustomPrompt="1"/>
          </p:nvPr>
        </p:nvSpPr>
        <p:spPr>
          <a:xfrm>
            <a:off x="318211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MX" noProof="0"/>
              <a:t>Haz clic para agregar texto</a:t>
            </a:r>
          </a:p>
        </p:txBody>
      </p:sp>
      <p:sp>
        <p:nvSpPr>
          <p:cNvPr id="62" name="Marcador de texto 2"/>
          <p:cNvSpPr>
            <a:spLocks noGrp="1"/>
          </p:cNvSpPr>
          <p:nvPr>
            <p:ph type="body" sz="quarter" idx="33" hasCustomPrompt="1"/>
          </p:nvPr>
        </p:nvSpPr>
        <p:spPr>
          <a:xfrm>
            <a:off x="458292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MX" noProof="0"/>
              <a:t>Haz clic para agregar texto</a:t>
            </a:r>
          </a:p>
        </p:txBody>
      </p:sp>
      <p:sp>
        <p:nvSpPr>
          <p:cNvPr id="68" name="Marcador de texto 2"/>
          <p:cNvSpPr>
            <a:spLocks noGrp="1"/>
          </p:cNvSpPr>
          <p:nvPr>
            <p:ph type="body" sz="quarter" idx="39" hasCustomPrompt="1"/>
          </p:nvPr>
        </p:nvSpPr>
        <p:spPr>
          <a:xfrm>
            <a:off x="5976051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MX" noProof="0"/>
              <a:t>Haz clic para agregar texto</a:t>
            </a:r>
          </a:p>
        </p:txBody>
      </p:sp>
      <p:sp>
        <p:nvSpPr>
          <p:cNvPr id="74" name="Marcador de texto 2"/>
          <p:cNvSpPr>
            <a:spLocks noGrp="1"/>
          </p:cNvSpPr>
          <p:nvPr>
            <p:ph type="body" sz="quarter" idx="45" hasCustomPrompt="1"/>
          </p:nvPr>
        </p:nvSpPr>
        <p:spPr>
          <a:xfrm>
            <a:off x="737920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MX" noProof="0"/>
              <a:t>Haz clic para agregar texto</a:t>
            </a:r>
          </a:p>
        </p:txBody>
      </p:sp>
      <p:sp>
        <p:nvSpPr>
          <p:cNvPr id="2" name="Marcador de posición de fecha 1"/>
          <p:cNvSpPr>
            <a:spLocks noGrp="1"/>
          </p:cNvSpPr>
          <p:nvPr>
            <p:ph type="dt" sz="half" idx="46"/>
          </p:nvPr>
        </p:nvSpPr>
        <p:spPr/>
        <p:txBody>
          <a:bodyPr rtlCol="0"/>
          <a:lstStyle/>
          <a:p>
            <a:pPr rtl="0"/>
            <a:fld id="{581FA70F-9E21-4E7D-85D6-30E35B0A7C17}" type="datetime1">
              <a:rPr lang="es-MX" noProof="0" smtClean="0"/>
              <a:t>18/02/2020</a:t>
            </a:fld>
            <a:endParaRPr lang="es-MX" noProof="0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47"/>
          </p:nvPr>
        </p:nvSpPr>
        <p:spPr/>
        <p:txBody>
          <a:bodyPr rtlCol="0"/>
          <a:lstStyle/>
          <a:p>
            <a:pPr rtl="0"/>
            <a:endParaRPr lang="es-MX" noProof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48"/>
          </p:nvPr>
        </p:nvSpPr>
        <p:spPr/>
        <p:txBody>
          <a:bodyPr rtlCol="0"/>
          <a:lstStyle/>
          <a:p>
            <a:pPr rtl="0"/>
            <a:fld id="{53CB5F7B-7C15-41FD-9488-0FCC5C0A130E}" type="slidenum">
              <a:rPr lang="es-MX" noProof="0"/>
              <a:pPr rtl="0"/>
              <a:t>‹Nº›</a:t>
            </a:fld>
            <a:endParaRPr lang="es-MX" noProof="0"/>
          </a:p>
        </p:txBody>
      </p:sp>
    </p:spTree>
    <p:extLst>
      <p:ext uri="{BB962C8B-B14F-4D97-AF65-F5344CB8AC3E}">
        <p14:creationId xmlns:p14="http://schemas.microsoft.com/office/powerpoint/2010/main" val="35848623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ítulo y 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redondeado 6"/>
          <p:cNvSpPr/>
          <p:nvPr/>
        </p:nvSpPr>
        <p:spPr>
          <a:xfrm>
            <a:off x="126123" y="95251"/>
            <a:ext cx="8870731" cy="6662900"/>
          </a:xfrm>
          <a:prstGeom prst="roundRect">
            <a:avLst>
              <a:gd name="adj" fmla="val 2527"/>
            </a:avLst>
          </a:prstGeom>
          <a:solidFill>
            <a:schemeClr val="bg1"/>
          </a:solidFill>
          <a:ln>
            <a:noFill/>
          </a:ln>
          <a:effectLst>
            <a:innerShdw blurRad="101600" dist="25400" dir="16200000">
              <a:prstClr val="black">
                <a:alpha val="14000"/>
              </a:prstClr>
            </a:innerShdw>
            <a:outerShdw blurRad="63500" sx="101000" sy="101000" algn="ct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MX" noProof="0" dirty="0"/>
          </a:p>
        </p:txBody>
      </p:sp>
      <p:grpSp>
        <p:nvGrpSpPr>
          <p:cNvPr id="8" name="anilla derecha"/>
          <p:cNvGrpSpPr/>
          <p:nvPr/>
        </p:nvGrpSpPr>
        <p:grpSpPr>
          <a:xfrm>
            <a:off x="8701801" y="0"/>
            <a:ext cx="145110" cy="336423"/>
            <a:chOff x="8654176" y="0"/>
            <a:chExt cx="145110" cy="336423"/>
          </a:xfrm>
        </p:grpSpPr>
        <p:sp>
          <p:nvSpPr>
            <p:cNvPr id="9" name="Elipse 8"/>
            <p:cNvSpPr/>
            <p:nvPr/>
          </p:nvSpPr>
          <p:spPr>
            <a:xfrm>
              <a:off x="8654176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MX" noProof="0" dirty="0"/>
            </a:p>
          </p:txBody>
        </p:sp>
        <p:pic>
          <p:nvPicPr>
            <p:cNvPr id="10" name="Imagen 37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8655848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1" name="anilla izquierda"/>
          <p:cNvGrpSpPr/>
          <p:nvPr/>
        </p:nvGrpSpPr>
        <p:grpSpPr>
          <a:xfrm>
            <a:off x="301625" y="0"/>
            <a:ext cx="144654" cy="336423"/>
            <a:chOff x="349250" y="0"/>
            <a:chExt cx="144654" cy="336423"/>
          </a:xfrm>
        </p:grpSpPr>
        <p:sp>
          <p:nvSpPr>
            <p:cNvPr id="12" name="Elipse 11"/>
            <p:cNvSpPr/>
            <p:nvPr/>
          </p:nvSpPr>
          <p:spPr>
            <a:xfrm>
              <a:off x="349250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MX" noProof="0" dirty="0"/>
            </a:p>
          </p:txBody>
        </p:sp>
        <p:pic>
          <p:nvPicPr>
            <p:cNvPr id="13" name="Imagen 37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350466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58775" y="152400"/>
            <a:ext cx="8382000" cy="699042"/>
          </a:xfrm>
        </p:spPr>
        <p:txBody>
          <a:bodyPr rtlCol="0"/>
          <a:lstStyle/>
          <a:p>
            <a:pPr rtl="0"/>
            <a:r>
              <a:rPr lang="es-MX" noProof="0" dirty="0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  <a:lvl9pPr>
              <a:defRPr baseline="0"/>
            </a:lvl9pPr>
          </a:lstStyle>
          <a:p>
            <a:pPr lvl="0" rtl="0"/>
            <a:r>
              <a:rPr lang="es-MX" noProof="0" dirty="0"/>
              <a:t>Haz clic para modificar los estilos de texto del patrón</a:t>
            </a:r>
          </a:p>
          <a:p>
            <a:pPr lvl="1" rtl="0"/>
            <a:r>
              <a:rPr lang="es-MX" noProof="0" dirty="0"/>
              <a:t>Segundo nivel</a:t>
            </a:r>
          </a:p>
          <a:p>
            <a:pPr lvl="2" rtl="0"/>
            <a:r>
              <a:rPr lang="es-MX" noProof="0" dirty="0"/>
              <a:t>Tercer nivel</a:t>
            </a:r>
          </a:p>
          <a:p>
            <a:pPr lvl="3" rtl="0"/>
            <a:r>
              <a:rPr lang="es-MX" noProof="0" dirty="0"/>
              <a:t>Cuarto nivel</a:t>
            </a:r>
          </a:p>
          <a:p>
            <a:pPr lvl="4" rtl="0"/>
            <a:r>
              <a:rPr lang="es-MX" noProof="0" dirty="0"/>
              <a:t>Quinto nivel</a:t>
            </a:r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B0FDDC5-E57F-499A-BD13-CCB59DA39C44}" type="datetime1">
              <a:rPr lang="es-MX" noProof="0" smtClean="0"/>
              <a:t>18/02/2020</a:t>
            </a:fld>
            <a:endParaRPr lang="es-MX" noProof="0" dirty="0"/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MX" noProof="0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5EB97E0C-8F25-49B0-9FED-AD60A4CEA8B4}" type="slidenum">
              <a:rPr lang="es-MX" noProof="0"/>
              <a:t>‹Nº›</a:t>
            </a:fld>
            <a:endParaRPr lang="es-MX" noProof="0" dirty="0"/>
          </a:p>
        </p:txBody>
      </p:sp>
    </p:spTree>
    <p:extLst>
      <p:ext uri="{BB962C8B-B14F-4D97-AF65-F5344CB8AC3E}">
        <p14:creationId xmlns:p14="http://schemas.microsoft.com/office/powerpoint/2010/main" val="3324538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redondeado 4"/>
          <p:cNvSpPr/>
          <p:nvPr/>
        </p:nvSpPr>
        <p:spPr>
          <a:xfrm>
            <a:off x="126123" y="95251"/>
            <a:ext cx="8870731" cy="6662900"/>
          </a:xfrm>
          <a:prstGeom prst="roundRect">
            <a:avLst>
              <a:gd name="adj" fmla="val 2527"/>
            </a:avLst>
          </a:prstGeom>
          <a:solidFill>
            <a:schemeClr val="bg1"/>
          </a:solidFill>
          <a:ln>
            <a:noFill/>
          </a:ln>
          <a:effectLst>
            <a:innerShdw blurRad="101600" dist="25400" dir="16200000">
              <a:prstClr val="black">
                <a:alpha val="14000"/>
              </a:prstClr>
            </a:innerShdw>
            <a:outerShdw blurRad="63500" sx="101000" sy="101000" algn="ct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MX" noProof="0" dirty="0"/>
          </a:p>
        </p:txBody>
      </p:sp>
      <p:grpSp>
        <p:nvGrpSpPr>
          <p:cNvPr id="6" name="anilla derecha"/>
          <p:cNvGrpSpPr/>
          <p:nvPr/>
        </p:nvGrpSpPr>
        <p:grpSpPr>
          <a:xfrm>
            <a:off x="8701801" y="0"/>
            <a:ext cx="145110" cy="336423"/>
            <a:chOff x="8654176" y="0"/>
            <a:chExt cx="145110" cy="336423"/>
          </a:xfrm>
        </p:grpSpPr>
        <p:sp>
          <p:nvSpPr>
            <p:cNvPr id="7" name="Elipse 6"/>
            <p:cNvSpPr/>
            <p:nvPr/>
          </p:nvSpPr>
          <p:spPr>
            <a:xfrm>
              <a:off x="8654176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MX" noProof="0" dirty="0"/>
            </a:p>
          </p:txBody>
        </p:sp>
        <p:pic>
          <p:nvPicPr>
            <p:cNvPr id="8" name="Imagen 37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8655848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9" name="anilla izquierda"/>
          <p:cNvGrpSpPr/>
          <p:nvPr/>
        </p:nvGrpSpPr>
        <p:grpSpPr>
          <a:xfrm>
            <a:off x="301625" y="0"/>
            <a:ext cx="144654" cy="336423"/>
            <a:chOff x="349250" y="0"/>
            <a:chExt cx="144654" cy="336423"/>
          </a:xfrm>
        </p:grpSpPr>
        <p:sp>
          <p:nvSpPr>
            <p:cNvPr id="10" name="Elipse 9"/>
            <p:cNvSpPr/>
            <p:nvPr/>
          </p:nvSpPr>
          <p:spPr>
            <a:xfrm>
              <a:off x="349250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MX" noProof="0" dirty="0"/>
            </a:p>
          </p:txBody>
        </p:sp>
        <p:pic>
          <p:nvPicPr>
            <p:cNvPr id="11" name="Imagen 37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350466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Marcador de posición de fecha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BA384AD-0472-49FF-B0EF-38D0365C8986}" type="datetime1">
              <a:rPr lang="es-MX" noProof="0" smtClean="0"/>
              <a:t>18/02/2020</a:t>
            </a:fld>
            <a:endParaRPr lang="es-MX" noProof="0" dirty="0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MX" noProof="0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5EB97E0C-8F25-49B0-9FED-AD60A4CEA8B4}" type="slidenum">
              <a:rPr lang="es-MX" noProof="0"/>
              <a:t>‹Nº›</a:t>
            </a:fld>
            <a:endParaRPr lang="es-MX" noProof="0" dirty="0"/>
          </a:p>
        </p:txBody>
      </p:sp>
    </p:spTree>
    <p:extLst>
      <p:ext uri="{BB962C8B-B14F-4D97-AF65-F5344CB8AC3E}">
        <p14:creationId xmlns:p14="http://schemas.microsoft.com/office/powerpoint/2010/main" val="2841195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nero de 202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Cuadro de texto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300" b="0" cap="none" spc="0" noProof="0">
                <a:ln w="0"/>
                <a:solidFill>
                  <a:schemeClr val="bg2">
                    <a:lumMod val="90000"/>
                  </a:schemeClr>
                </a:solidFill>
                <a:effectLst/>
              </a:rPr>
              <a:t>30 de diciembre</a:t>
            </a:r>
            <a:endParaRPr lang="es-MX" sz="1300" b="0" noProof="0">
              <a:solidFill>
                <a:schemeClr val="bg2">
                  <a:lumMod val="90000"/>
                </a:schemeClr>
              </a:solidFill>
              <a:effectLst/>
            </a:endParaRPr>
          </a:p>
        </p:txBody>
      </p:sp>
      <p:sp>
        <p:nvSpPr>
          <p:cNvPr id="1793" name="Cuadro de texto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300" b="0" cap="none" spc="0" noProof="0">
                <a:ln w="0"/>
                <a:solidFill>
                  <a:schemeClr val="bg2">
                    <a:lumMod val="90000"/>
                  </a:schemeClr>
                </a:solidFill>
                <a:effectLst/>
              </a:rPr>
              <a:t>31</a:t>
            </a:r>
            <a:endParaRPr lang="es-MX" sz="1300" b="0" noProof="0">
              <a:solidFill>
                <a:schemeClr val="bg2">
                  <a:lumMod val="90000"/>
                </a:schemeClr>
              </a:solidFill>
              <a:effectLst/>
            </a:endParaRPr>
          </a:p>
        </p:txBody>
      </p:sp>
      <p:sp>
        <p:nvSpPr>
          <p:cNvPr id="1794" name="Cuadro de texto 1793"/>
          <p:cNvSpPr txBox="1"/>
          <p:nvPr userDrawn="1"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s-MX" sz="1300" b="0" noProof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de enero</a:t>
            </a:r>
          </a:p>
        </p:txBody>
      </p:sp>
      <p:sp>
        <p:nvSpPr>
          <p:cNvPr id="1795" name="Cuadro de texto 1794"/>
          <p:cNvSpPr txBox="1"/>
          <p:nvPr userDrawn="1"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marR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algn="l" rtl="0"/>
            <a:r>
              <a:rPr lang="es-MX" sz="1300" b="0" noProof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796" name="Cuadro de texto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algn="l" rtl="0"/>
            <a:r>
              <a:rPr lang="es-MX" sz="1300" b="0" noProof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797" name="Cuadro de texto 1796"/>
          <p:cNvSpPr txBox="1"/>
          <p:nvPr userDrawn="1"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s-MX" sz="1300" b="0" noProof="0">
                <a:solidFill>
                  <a:schemeClr val="tx1"/>
                </a:solidFill>
              </a:rPr>
              <a:t>4/5</a:t>
            </a:r>
          </a:p>
        </p:txBody>
      </p:sp>
      <p:sp>
        <p:nvSpPr>
          <p:cNvPr id="1798" name="Cuadro de texto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s-MX" sz="1300" b="0" noProof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1799" name="Cuadro de texto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s-MX" sz="1300" b="0" noProof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1800" name="Cuadro de texto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s-MX" sz="1300" b="0" noProof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1801" name="Cuadro de texto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s-MX" sz="1300" b="0" noProof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1802" name="Cuadro de texto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s-MX" sz="1300" b="0" noProof="0">
                <a:solidFill>
                  <a:schemeClr val="tx1"/>
                </a:solidFill>
              </a:rPr>
              <a:t>10</a:t>
            </a:r>
          </a:p>
        </p:txBody>
      </p:sp>
      <p:sp>
        <p:nvSpPr>
          <p:cNvPr id="1803" name="Cuadro de texto 1802"/>
          <p:cNvSpPr txBox="1"/>
          <p:nvPr userDrawn="1"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s-MX" sz="1300" b="0" noProof="0">
                <a:solidFill>
                  <a:schemeClr val="tx1"/>
                </a:solidFill>
              </a:rPr>
              <a:t>11/12</a:t>
            </a:r>
          </a:p>
        </p:txBody>
      </p:sp>
      <p:sp>
        <p:nvSpPr>
          <p:cNvPr id="1804" name="Cuadro de texto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s-MX" sz="1300" b="0" noProof="0">
                <a:solidFill>
                  <a:schemeClr val="tx1"/>
                </a:solidFill>
              </a:rPr>
              <a:t>13</a:t>
            </a:r>
          </a:p>
        </p:txBody>
      </p:sp>
      <p:sp>
        <p:nvSpPr>
          <p:cNvPr id="1805" name="Cuadro de texto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s-MX" sz="1300" b="0" noProof="0">
                <a:solidFill>
                  <a:schemeClr val="tx1"/>
                </a:solidFill>
              </a:rPr>
              <a:t>14</a:t>
            </a:r>
          </a:p>
        </p:txBody>
      </p:sp>
      <p:sp>
        <p:nvSpPr>
          <p:cNvPr id="1806" name="Cuadro de texto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s-MX" sz="1300" b="0" noProof="0">
                <a:solidFill>
                  <a:schemeClr val="tx1"/>
                </a:solidFill>
              </a:rPr>
              <a:t>15</a:t>
            </a:r>
          </a:p>
        </p:txBody>
      </p:sp>
      <p:sp>
        <p:nvSpPr>
          <p:cNvPr id="1807" name="Cuadro de texto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s-MX" sz="1300" b="0" noProof="0">
                <a:solidFill>
                  <a:schemeClr val="tx1"/>
                </a:solidFill>
              </a:rPr>
              <a:t>16</a:t>
            </a:r>
          </a:p>
        </p:txBody>
      </p:sp>
      <p:sp>
        <p:nvSpPr>
          <p:cNvPr id="1808" name="Cuadro de texto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s-MX" sz="1300" b="0" noProof="0">
                <a:solidFill>
                  <a:schemeClr val="tx1"/>
                </a:solidFill>
              </a:rPr>
              <a:t>17</a:t>
            </a:r>
          </a:p>
        </p:txBody>
      </p:sp>
      <p:sp>
        <p:nvSpPr>
          <p:cNvPr id="1809" name="Cuadro de texto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s-MX" sz="1300" b="0" noProof="0">
                <a:solidFill>
                  <a:schemeClr val="tx1"/>
                </a:solidFill>
              </a:rPr>
              <a:t>18/19</a:t>
            </a:r>
          </a:p>
        </p:txBody>
      </p:sp>
      <p:sp>
        <p:nvSpPr>
          <p:cNvPr id="1810" name="Cuadro de texto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s-MX" sz="1300" b="0" noProof="0">
                <a:solidFill>
                  <a:schemeClr val="tx1"/>
                </a:solidFill>
              </a:rPr>
              <a:t>20</a:t>
            </a:r>
          </a:p>
        </p:txBody>
      </p:sp>
      <p:sp>
        <p:nvSpPr>
          <p:cNvPr id="1811" name="Cuadro de texto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s-MX" sz="1300" b="0" noProof="0">
                <a:solidFill>
                  <a:schemeClr val="tx1"/>
                </a:solidFill>
              </a:rPr>
              <a:t>21</a:t>
            </a:r>
          </a:p>
        </p:txBody>
      </p:sp>
      <p:sp>
        <p:nvSpPr>
          <p:cNvPr id="1812" name="Cuadro de texto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s-MX" sz="1300" b="0" noProof="0">
                <a:solidFill>
                  <a:schemeClr val="tx1"/>
                </a:solidFill>
              </a:rPr>
              <a:t>22</a:t>
            </a:r>
          </a:p>
        </p:txBody>
      </p:sp>
      <p:sp>
        <p:nvSpPr>
          <p:cNvPr id="1813" name="Cuadro de texto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s-MX" sz="1300" b="0" noProof="0">
                <a:solidFill>
                  <a:schemeClr val="tx1"/>
                </a:solidFill>
              </a:rPr>
              <a:t>23</a:t>
            </a:r>
          </a:p>
        </p:txBody>
      </p:sp>
      <p:sp>
        <p:nvSpPr>
          <p:cNvPr id="1814" name="Cuadro de texto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s-MX" sz="1300" b="0" noProof="0">
                <a:solidFill>
                  <a:schemeClr val="tx1"/>
                </a:solidFill>
              </a:rPr>
              <a:t>24</a:t>
            </a:r>
          </a:p>
        </p:txBody>
      </p:sp>
      <p:sp>
        <p:nvSpPr>
          <p:cNvPr id="1815" name="Cuadro de texto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s-MX" sz="1300" b="0" noProof="0">
                <a:solidFill>
                  <a:schemeClr val="tx1"/>
                </a:solidFill>
              </a:rPr>
              <a:t>25/26</a:t>
            </a:r>
          </a:p>
        </p:txBody>
      </p:sp>
      <p:sp>
        <p:nvSpPr>
          <p:cNvPr id="1816" name="Cuadro de texto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s-MX" sz="1300" b="0" noProof="0">
                <a:solidFill>
                  <a:schemeClr val="tx1"/>
                </a:solidFill>
              </a:rPr>
              <a:t>27</a:t>
            </a:r>
          </a:p>
        </p:txBody>
      </p:sp>
      <p:sp>
        <p:nvSpPr>
          <p:cNvPr id="1817" name="Cuadro de texto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s-MX" sz="1300" b="0" noProof="0">
                <a:solidFill>
                  <a:schemeClr val="tx1"/>
                </a:solidFill>
              </a:rPr>
              <a:t>28</a:t>
            </a:r>
          </a:p>
        </p:txBody>
      </p:sp>
      <p:sp>
        <p:nvSpPr>
          <p:cNvPr id="1818" name="Cuadro de texto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s-MX" sz="1300" b="0" noProof="0">
                <a:solidFill>
                  <a:schemeClr val="tx1"/>
                </a:solidFill>
              </a:rPr>
              <a:t>29</a:t>
            </a:r>
          </a:p>
        </p:txBody>
      </p:sp>
      <p:sp>
        <p:nvSpPr>
          <p:cNvPr id="1819" name="Cuadro de texto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s-MX" sz="1300" b="0" noProof="0">
                <a:solidFill>
                  <a:schemeClr val="bg1">
                    <a:lumMod val="50000"/>
                  </a:schemeClr>
                </a:solidFill>
              </a:rPr>
              <a:t>30</a:t>
            </a:r>
          </a:p>
        </p:txBody>
      </p:sp>
      <p:sp>
        <p:nvSpPr>
          <p:cNvPr id="1820" name="Cuadro de texto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300" b="0" noProof="0">
                <a:solidFill>
                  <a:schemeClr val="bg1">
                    <a:lumMod val="50000"/>
                  </a:schemeClr>
                </a:solidFill>
              </a:rPr>
              <a:t>31</a:t>
            </a:r>
          </a:p>
        </p:txBody>
      </p:sp>
      <p:sp>
        <p:nvSpPr>
          <p:cNvPr id="1821" name="Cuadro de texto 1820"/>
          <p:cNvSpPr txBox="1"/>
          <p:nvPr userDrawn="1"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algn="l" rtl="0"/>
            <a:r>
              <a:rPr lang="es-MX" sz="1300" b="0" noProof="0">
                <a:solidFill>
                  <a:schemeClr val="bg2">
                    <a:lumMod val="90000"/>
                  </a:schemeClr>
                </a:solidFill>
                <a:effectLst/>
              </a:rPr>
              <a:t>1/2 de febrero</a:t>
            </a:r>
          </a:p>
        </p:txBody>
      </p:sp>
      <p:sp>
        <p:nvSpPr>
          <p:cNvPr id="1822" name="Cuadro de texto 1821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/>
            </a:lvl1pPr>
          </a:lstStyle>
          <a:p>
            <a:pPr algn="l" rtl="0"/>
            <a:r>
              <a:rPr lang="es-MX" sz="1300" b="0" noProof="0">
                <a:solidFill>
                  <a:schemeClr val="bg2">
                    <a:lumMod val="90000"/>
                  </a:schemeClr>
                </a:solidFill>
                <a:effectLst/>
              </a:rPr>
              <a:t>3</a:t>
            </a:r>
          </a:p>
        </p:txBody>
      </p:sp>
      <p:sp>
        <p:nvSpPr>
          <p:cNvPr id="1823" name="Cuadro de texto 1822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algn="l" rtl="0"/>
            <a:r>
              <a:rPr lang="es-MX" sz="1300" b="0" noProof="0">
                <a:solidFill>
                  <a:schemeClr val="bg2">
                    <a:lumMod val="90000"/>
                  </a:schemeClr>
                </a:solidFill>
                <a:effectLst/>
              </a:rPr>
              <a:t>4</a:t>
            </a:r>
          </a:p>
        </p:txBody>
      </p:sp>
      <p:sp>
        <p:nvSpPr>
          <p:cNvPr id="1824" name="Cuadro de texto 1823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s-MX" sz="1300" b="0" noProof="0">
                <a:solidFill>
                  <a:schemeClr val="bg2">
                    <a:lumMod val="90000"/>
                  </a:schemeClr>
                </a:solidFill>
                <a:effectLst/>
              </a:rPr>
              <a:t>5</a:t>
            </a:r>
          </a:p>
        </p:txBody>
      </p:sp>
      <p:sp>
        <p:nvSpPr>
          <p:cNvPr id="1825" name="Cuadro de texto 1824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s-MX" sz="1300" b="0" noProof="0">
                <a:solidFill>
                  <a:schemeClr val="bg2">
                    <a:lumMod val="90000"/>
                  </a:schemeClr>
                </a:solidFill>
                <a:effectLst/>
              </a:rPr>
              <a:t>6</a:t>
            </a:r>
          </a:p>
        </p:txBody>
      </p:sp>
      <p:sp>
        <p:nvSpPr>
          <p:cNvPr id="1826" name="Cuadro de texto 1825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s-MX" sz="1300" b="0" noProof="0">
                <a:solidFill>
                  <a:schemeClr val="bg2">
                    <a:lumMod val="90000"/>
                  </a:schemeClr>
                </a:solidFill>
                <a:effectLst/>
              </a:rPr>
              <a:t>7</a:t>
            </a:r>
          </a:p>
        </p:txBody>
      </p:sp>
      <p:sp>
        <p:nvSpPr>
          <p:cNvPr id="1827" name="Cuadro de texto 1826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s-MX" sz="1300" b="0" noProof="0">
                <a:solidFill>
                  <a:schemeClr val="bg2">
                    <a:lumMod val="90000"/>
                  </a:schemeClr>
                </a:solidFill>
              </a:rPr>
              <a:t>8/9</a:t>
            </a:r>
          </a:p>
        </p:txBody>
      </p:sp>
      <p:sp>
        <p:nvSpPr>
          <p:cNvPr id="1828" name="Cuadro de texto 1827"/>
          <p:cNvSpPr txBox="1"/>
          <p:nvPr/>
        </p:nvSpPr>
        <p:spPr>
          <a:xfrm>
            <a:off x="358775" y="152400"/>
            <a:ext cx="8382000" cy="699042"/>
          </a:xfrm>
          <a:prstGeom prst="rect">
            <a:avLst/>
          </a:prstGeom>
          <a:noFill/>
        </p:spPr>
        <p:txBody>
          <a:bodyPr wrap="square" tIns="0" bIns="0" rtlCol="0" anchor="b">
            <a:noAutofit/>
          </a:bodyPr>
          <a:lstStyle/>
          <a:p>
            <a:pPr algn="l" rtl="0"/>
            <a:r>
              <a:rPr lang="es-MX" sz="3600" b="0" noProof="0">
                <a:solidFill>
                  <a:schemeClr val="accent1"/>
                </a:solidFill>
              </a:rPr>
              <a:t>enero</a:t>
            </a:r>
          </a:p>
        </p:txBody>
      </p:sp>
      <p:sp>
        <p:nvSpPr>
          <p:cNvPr id="41" name="Marcador de texto 2"/>
          <p:cNvSpPr>
            <a:spLocks noGrp="1"/>
          </p:cNvSpPr>
          <p:nvPr>
            <p:ph type="body" sz="quarter" idx="11" hasCustomPrompt="1"/>
          </p:nvPr>
        </p:nvSpPr>
        <p:spPr>
          <a:xfrm>
            <a:off x="39319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MX" noProof="0"/>
              <a:t>Haz clic para agregar texto</a:t>
            </a:r>
          </a:p>
        </p:txBody>
      </p:sp>
      <p:sp>
        <p:nvSpPr>
          <p:cNvPr id="47" name="Marcador de texto 2"/>
          <p:cNvSpPr>
            <a:spLocks noGrp="1"/>
          </p:cNvSpPr>
          <p:nvPr>
            <p:ph type="body" sz="quarter" idx="17" hasCustomPrompt="1"/>
          </p:nvPr>
        </p:nvSpPr>
        <p:spPr>
          <a:xfrm>
            <a:off x="1783080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MX" noProof="0"/>
              <a:t>Haz clic para agregar texto</a:t>
            </a:r>
          </a:p>
        </p:txBody>
      </p:sp>
      <p:sp>
        <p:nvSpPr>
          <p:cNvPr id="53" name="Marcador de texto 2"/>
          <p:cNvSpPr>
            <a:spLocks noGrp="1"/>
          </p:cNvSpPr>
          <p:nvPr>
            <p:ph type="body" sz="quarter" idx="23" hasCustomPrompt="1"/>
          </p:nvPr>
        </p:nvSpPr>
        <p:spPr>
          <a:xfrm>
            <a:off x="318211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MX" noProof="0"/>
              <a:t>Haz clic para agregar texto</a:t>
            </a:r>
          </a:p>
        </p:txBody>
      </p:sp>
      <p:sp>
        <p:nvSpPr>
          <p:cNvPr id="59" name="Marcador de texto 2"/>
          <p:cNvSpPr>
            <a:spLocks noGrp="1"/>
          </p:cNvSpPr>
          <p:nvPr>
            <p:ph type="body" sz="quarter" idx="29" hasCustomPrompt="1"/>
          </p:nvPr>
        </p:nvSpPr>
        <p:spPr>
          <a:xfrm>
            <a:off x="458292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MX" noProof="0"/>
              <a:t>Haz clic para agregar texto</a:t>
            </a:r>
          </a:p>
        </p:txBody>
      </p:sp>
      <p:sp>
        <p:nvSpPr>
          <p:cNvPr id="65" name="Marcador de texto 2"/>
          <p:cNvSpPr>
            <a:spLocks noGrp="1"/>
          </p:cNvSpPr>
          <p:nvPr>
            <p:ph type="body" sz="quarter" idx="35" hasCustomPrompt="1"/>
          </p:nvPr>
        </p:nvSpPr>
        <p:spPr>
          <a:xfrm>
            <a:off x="5976051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MX" noProof="0"/>
              <a:t>Haz clic para agregar texto</a:t>
            </a:r>
          </a:p>
        </p:txBody>
      </p:sp>
      <p:sp>
        <p:nvSpPr>
          <p:cNvPr id="71" name="Marcador de texto 2"/>
          <p:cNvSpPr>
            <a:spLocks noGrp="1"/>
          </p:cNvSpPr>
          <p:nvPr>
            <p:ph type="body" sz="quarter" idx="41" hasCustomPrompt="1"/>
          </p:nvPr>
        </p:nvSpPr>
        <p:spPr>
          <a:xfrm>
            <a:off x="737920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MX" noProof="0"/>
              <a:t>Haz clic para agregar texto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sz="quarter" idx="10" hasCustomPrompt="1"/>
          </p:nvPr>
        </p:nvSpPr>
        <p:spPr>
          <a:xfrm>
            <a:off x="39319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MX" noProof="0"/>
              <a:t>Haz clic para agregar texto</a:t>
            </a:r>
          </a:p>
        </p:txBody>
      </p:sp>
      <p:sp>
        <p:nvSpPr>
          <p:cNvPr id="46" name="Marcador de texto 2"/>
          <p:cNvSpPr>
            <a:spLocks noGrp="1"/>
          </p:cNvSpPr>
          <p:nvPr>
            <p:ph type="body" sz="quarter" idx="16" hasCustomPrompt="1"/>
          </p:nvPr>
        </p:nvSpPr>
        <p:spPr>
          <a:xfrm>
            <a:off x="1783080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MX" noProof="0"/>
              <a:t>Haz clic para agregar texto</a:t>
            </a:r>
          </a:p>
        </p:txBody>
      </p:sp>
      <p:sp>
        <p:nvSpPr>
          <p:cNvPr id="52" name="Marcador de texto 2"/>
          <p:cNvSpPr>
            <a:spLocks noGrp="1"/>
          </p:cNvSpPr>
          <p:nvPr>
            <p:ph type="body" sz="quarter" idx="22" hasCustomPrompt="1"/>
          </p:nvPr>
        </p:nvSpPr>
        <p:spPr>
          <a:xfrm>
            <a:off x="318211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MX" noProof="0"/>
              <a:t>Haz clic para agregar texto</a:t>
            </a:r>
          </a:p>
        </p:txBody>
      </p:sp>
      <p:sp>
        <p:nvSpPr>
          <p:cNvPr id="58" name="Marcador de texto 2"/>
          <p:cNvSpPr>
            <a:spLocks noGrp="1"/>
          </p:cNvSpPr>
          <p:nvPr>
            <p:ph type="body" sz="quarter" idx="28" hasCustomPrompt="1"/>
          </p:nvPr>
        </p:nvSpPr>
        <p:spPr>
          <a:xfrm>
            <a:off x="458292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MX" noProof="0"/>
              <a:t>Haz clic para agregar texto</a:t>
            </a:r>
          </a:p>
        </p:txBody>
      </p:sp>
      <p:sp>
        <p:nvSpPr>
          <p:cNvPr id="64" name="Marcador de texto 2"/>
          <p:cNvSpPr>
            <a:spLocks noGrp="1"/>
          </p:cNvSpPr>
          <p:nvPr>
            <p:ph type="body" sz="quarter" idx="34" hasCustomPrompt="1"/>
          </p:nvPr>
        </p:nvSpPr>
        <p:spPr>
          <a:xfrm>
            <a:off x="5976051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MX" noProof="0"/>
              <a:t>Haz clic para agregar texto</a:t>
            </a:r>
          </a:p>
        </p:txBody>
      </p:sp>
      <p:sp>
        <p:nvSpPr>
          <p:cNvPr id="70" name="Marcador de texto 2"/>
          <p:cNvSpPr>
            <a:spLocks noGrp="1"/>
          </p:cNvSpPr>
          <p:nvPr>
            <p:ph type="body" sz="quarter" idx="40" hasCustomPrompt="1"/>
          </p:nvPr>
        </p:nvSpPr>
        <p:spPr>
          <a:xfrm>
            <a:off x="737920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MX" noProof="0"/>
              <a:t>Haz clic para agregar texto</a:t>
            </a:r>
          </a:p>
        </p:txBody>
      </p:sp>
      <p:sp>
        <p:nvSpPr>
          <p:cNvPr id="42" name="Marcador de texto 2"/>
          <p:cNvSpPr>
            <a:spLocks noGrp="1"/>
          </p:cNvSpPr>
          <p:nvPr>
            <p:ph type="body" sz="quarter" idx="12" hasCustomPrompt="1"/>
          </p:nvPr>
        </p:nvSpPr>
        <p:spPr>
          <a:xfrm>
            <a:off x="39319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MX" noProof="0"/>
              <a:t>Haz clic para agregar texto</a:t>
            </a:r>
          </a:p>
        </p:txBody>
      </p:sp>
      <p:sp>
        <p:nvSpPr>
          <p:cNvPr id="48" name="Marcador de texto 2"/>
          <p:cNvSpPr>
            <a:spLocks noGrp="1"/>
          </p:cNvSpPr>
          <p:nvPr>
            <p:ph type="body" sz="quarter" idx="18" hasCustomPrompt="1"/>
          </p:nvPr>
        </p:nvSpPr>
        <p:spPr>
          <a:xfrm>
            <a:off x="1783080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MX" noProof="0"/>
              <a:t>Haz clic para agregar texto</a:t>
            </a:r>
          </a:p>
        </p:txBody>
      </p:sp>
      <p:sp>
        <p:nvSpPr>
          <p:cNvPr id="54" name="Marcador de texto 2"/>
          <p:cNvSpPr>
            <a:spLocks noGrp="1"/>
          </p:cNvSpPr>
          <p:nvPr>
            <p:ph type="body" sz="quarter" idx="24" hasCustomPrompt="1"/>
          </p:nvPr>
        </p:nvSpPr>
        <p:spPr>
          <a:xfrm>
            <a:off x="318211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MX" noProof="0"/>
              <a:t>Haz clic para agregar texto</a:t>
            </a:r>
          </a:p>
        </p:txBody>
      </p:sp>
      <p:sp>
        <p:nvSpPr>
          <p:cNvPr id="60" name="Marcador de texto 2"/>
          <p:cNvSpPr>
            <a:spLocks noGrp="1"/>
          </p:cNvSpPr>
          <p:nvPr>
            <p:ph type="body" sz="quarter" idx="30" hasCustomPrompt="1"/>
          </p:nvPr>
        </p:nvSpPr>
        <p:spPr>
          <a:xfrm>
            <a:off x="458292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MX" noProof="0"/>
              <a:t>Haz clic para agregar texto</a:t>
            </a:r>
          </a:p>
        </p:txBody>
      </p:sp>
      <p:sp>
        <p:nvSpPr>
          <p:cNvPr id="66" name="Marcador de texto 2"/>
          <p:cNvSpPr>
            <a:spLocks noGrp="1"/>
          </p:cNvSpPr>
          <p:nvPr>
            <p:ph type="body" sz="quarter" idx="36" hasCustomPrompt="1"/>
          </p:nvPr>
        </p:nvSpPr>
        <p:spPr>
          <a:xfrm>
            <a:off x="5976051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MX" noProof="0"/>
              <a:t>Haz clic para agregar texto</a:t>
            </a:r>
          </a:p>
        </p:txBody>
      </p:sp>
      <p:sp>
        <p:nvSpPr>
          <p:cNvPr id="72" name="Marcador de texto 2"/>
          <p:cNvSpPr>
            <a:spLocks noGrp="1"/>
          </p:cNvSpPr>
          <p:nvPr>
            <p:ph type="body" sz="quarter" idx="42" hasCustomPrompt="1"/>
          </p:nvPr>
        </p:nvSpPr>
        <p:spPr>
          <a:xfrm>
            <a:off x="737920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MX" noProof="0"/>
              <a:t>Haz clic para agregar texto</a:t>
            </a:r>
          </a:p>
        </p:txBody>
      </p:sp>
      <p:sp>
        <p:nvSpPr>
          <p:cNvPr id="43" name="Marcador de texto 2"/>
          <p:cNvSpPr>
            <a:spLocks noGrp="1"/>
          </p:cNvSpPr>
          <p:nvPr>
            <p:ph type="body" sz="quarter" idx="13" hasCustomPrompt="1"/>
          </p:nvPr>
        </p:nvSpPr>
        <p:spPr>
          <a:xfrm>
            <a:off x="39319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MX" noProof="0"/>
              <a:t>Haz clic para agregar texto</a:t>
            </a:r>
          </a:p>
        </p:txBody>
      </p:sp>
      <p:sp>
        <p:nvSpPr>
          <p:cNvPr id="49" name="Marcador de texto 2"/>
          <p:cNvSpPr>
            <a:spLocks noGrp="1"/>
          </p:cNvSpPr>
          <p:nvPr>
            <p:ph type="body" sz="quarter" idx="19" hasCustomPrompt="1"/>
          </p:nvPr>
        </p:nvSpPr>
        <p:spPr>
          <a:xfrm>
            <a:off x="1783080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MX" noProof="0"/>
              <a:t>Haz clic para agregar texto</a:t>
            </a:r>
          </a:p>
        </p:txBody>
      </p:sp>
      <p:sp>
        <p:nvSpPr>
          <p:cNvPr id="55" name="Marcador de texto 2"/>
          <p:cNvSpPr>
            <a:spLocks noGrp="1"/>
          </p:cNvSpPr>
          <p:nvPr>
            <p:ph type="body" sz="quarter" idx="25" hasCustomPrompt="1"/>
          </p:nvPr>
        </p:nvSpPr>
        <p:spPr>
          <a:xfrm>
            <a:off x="318211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MX" noProof="0"/>
              <a:t>Haz clic para agregar texto</a:t>
            </a:r>
          </a:p>
        </p:txBody>
      </p:sp>
      <p:sp>
        <p:nvSpPr>
          <p:cNvPr id="61" name="Marcador de texto 2"/>
          <p:cNvSpPr>
            <a:spLocks noGrp="1"/>
          </p:cNvSpPr>
          <p:nvPr>
            <p:ph type="body" sz="quarter" idx="31" hasCustomPrompt="1"/>
          </p:nvPr>
        </p:nvSpPr>
        <p:spPr>
          <a:xfrm>
            <a:off x="458292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MX" noProof="0"/>
              <a:t>Haz clic para agregar texto</a:t>
            </a:r>
          </a:p>
        </p:txBody>
      </p:sp>
      <p:sp>
        <p:nvSpPr>
          <p:cNvPr id="67" name="Marcador de texto 2"/>
          <p:cNvSpPr>
            <a:spLocks noGrp="1"/>
          </p:cNvSpPr>
          <p:nvPr>
            <p:ph type="body" sz="quarter" idx="37" hasCustomPrompt="1"/>
          </p:nvPr>
        </p:nvSpPr>
        <p:spPr>
          <a:xfrm>
            <a:off x="5976051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MX" noProof="0"/>
              <a:t>Haz clic para agregar texto</a:t>
            </a:r>
          </a:p>
        </p:txBody>
      </p:sp>
      <p:sp>
        <p:nvSpPr>
          <p:cNvPr id="73" name="Marcador de texto 2"/>
          <p:cNvSpPr>
            <a:spLocks noGrp="1"/>
          </p:cNvSpPr>
          <p:nvPr>
            <p:ph type="body" sz="quarter" idx="43" hasCustomPrompt="1"/>
          </p:nvPr>
        </p:nvSpPr>
        <p:spPr>
          <a:xfrm>
            <a:off x="737920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MX" noProof="0"/>
              <a:t>Haz clic para agregar texto</a:t>
            </a:r>
          </a:p>
        </p:txBody>
      </p:sp>
      <p:sp>
        <p:nvSpPr>
          <p:cNvPr id="44" name="Marcador de posición de texto 2"/>
          <p:cNvSpPr>
            <a:spLocks noGrp="1"/>
          </p:cNvSpPr>
          <p:nvPr>
            <p:ph type="body" sz="quarter" idx="14" hasCustomPrompt="1"/>
          </p:nvPr>
        </p:nvSpPr>
        <p:spPr>
          <a:xfrm>
            <a:off x="39319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MX" noProof="0"/>
              <a:t>Haz clic para agregar texto</a:t>
            </a:r>
          </a:p>
        </p:txBody>
      </p:sp>
      <p:sp>
        <p:nvSpPr>
          <p:cNvPr id="50" name="Marcador de texto 2"/>
          <p:cNvSpPr>
            <a:spLocks noGrp="1"/>
          </p:cNvSpPr>
          <p:nvPr>
            <p:ph type="body" sz="quarter" idx="20" hasCustomPrompt="1"/>
          </p:nvPr>
        </p:nvSpPr>
        <p:spPr>
          <a:xfrm>
            <a:off x="1783080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MX" noProof="0"/>
              <a:t>Haz clic para agregar texto</a:t>
            </a:r>
          </a:p>
        </p:txBody>
      </p:sp>
      <p:sp>
        <p:nvSpPr>
          <p:cNvPr id="56" name="Marcador de texto 2"/>
          <p:cNvSpPr>
            <a:spLocks noGrp="1"/>
          </p:cNvSpPr>
          <p:nvPr>
            <p:ph type="body" sz="quarter" idx="26" hasCustomPrompt="1"/>
          </p:nvPr>
        </p:nvSpPr>
        <p:spPr>
          <a:xfrm>
            <a:off x="318211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MX" noProof="0"/>
              <a:t>Haz clic para agregar texto</a:t>
            </a:r>
          </a:p>
        </p:txBody>
      </p:sp>
      <p:sp>
        <p:nvSpPr>
          <p:cNvPr id="62" name="Marcador de texto 2"/>
          <p:cNvSpPr>
            <a:spLocks noGrp="1"/>
          </p:cNvSpPr>
          <p:nvPr>
            <p:ph type="body" sz="quarter" idx="32" hasCustomPrompt="1"/>
          </p:nvPr>
        </p:nvSpPr>
        <p:spPr>
          <a:xfrm>
            <a:off x="458292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MX" noProof="0"/>
              <a:t>Haz clic para agregar texto</a:t>
            </a:r>
          </a:p>
        </p:txBody>
      </p:sp>
      <p:sp>
        <p:nvSpPr>
          <p:cNvPr id="68" name="Marcador de texto 2"/>
          <p:cNvSpPr>
            <a:spLocks noGrp="1"/>
          </p:cNvSpPr>
          <p:nvPr>
            <p:ph type="body" sz="quarter" idx="38" hasCustomPrompt="1"/>
          </p:nvPr>
        </p:nvSpPr>
        <p:spPr>
          <a:xfrm>
            <a:off x="5976051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MX" noProof="0"/>
              <a:t>Haz clic para agregar texto</a:t>
            </a:r>
          </a:p>
        </p:txBody>
      </p:sp>
      <p:sp>
        <p:nvSpPr>
          <p:cNvPr id="74" name="Marcador de texto 2"/>
          <p:cNvSpPr>
            <a:spLocks noGrp="1"/>
          </p:cNvSpPr>
          <p:nvPr>
            <p:ph type="body" sz="quarter" idx="44" hasCustomPrompt="1"/>
          </p:nvPr>
        </p:nvSpPr>
        <p:spPr>
          <a:xfrm>
            <a:off x="737920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MX" noProof="0"/>
              <a:t>Haz clic para agregar texto</a:t>
            </a:r>
          </a:p>
        </p:txBody>
      </p:sp>
      <p:sp>
        <p:nvSpPr>
          <p:cNvPr id="45" name="Marcador de texto 2"/>
          <p:cNvSpPr>
            <a:spLocks noGrp="1"/>
          </p:cNvSpPr>
          <p:nvPr>
            <p:ph type="body" sz="quarter" idx="15" hasCustomPrompt="1"/>
          </p:nvPr>
        </p:nvSpPr>
        <p:spPr>
          <a:xfrm>
            <a:off x="39319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MX" noProof="0"/>
              <a:t>Haz clic para agregar texto</a:t>
            </a:r>
          </a:p>
        </p:txBody>
      </p:sp>
      <p:sp>
        <p:nvSpPr>
          <p:cNvPr id="51" name="Marcador de texto 2"/>
          <p:cNvSpPr>
            <a:spLocks noGrp="1"/>
          </p:cNvSpPr>
          <p:nvPr>
            <p:ph type="body" sz="quarter" idx="21" hasCustomPrompt="1"/>
          </p:nvPr>
        </p:nvSpPr>
        <p:spPr>
          <a:xfrm>
            <a:off x="1783080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MX" noProof="0"/>
              <a:t>Haz clic para agregar texto</a:t>
            </a:r>
          </a:p>
        </p:txBody>
      </p:sp>
      <p:sp>
        <p:nvSpPr>
          <p:cNvPr id="57" name="Marcador de texto 2"/>
          <p:cNvSpPr>
            <a:spLocks noGrp="1"/>
          </p:cNvSpPr>
          <p:nvPr>
            <p:ph type="body" sz="quarter" idx="27" hasCustomPrompt="1"/>
          </p:nvPr>
        </p:nvSpPr>
        <p:spPr>
          <a:xfrm>
            <a:off x="318211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MX" noProof="0"/>
              <a:t>Haz clic para agregar texto</a:t>
            </a:r>
          </a:p>
        </p:txBody>
      </p:sp>
      <p:sp>
        <p:nvSpPr>
          <p:cNvPr id="63" name="Marcador de texto 2"/>
          <p:cNvSpPr>
            <a:spLocks noGrp="1"/>
          </p:cNvSpPr>
          <p:nvPr>
            <p:ph type="body" sz="quarter" idx="33" hasCustomPrompt="1"/>
          </p:nvPr>
        </p:nvSpPr>
        <p:spPr>
          <a:xfrm>
            <a:off x="458292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MX" noProof="0"/>
              <a:t>Haz clic para agregar texto</a:t>
            </a:r>
          </a:p>
        </p:txBody>
      </p:sp>
      <p:sp>
        <p:nvSpPr>
          <p:cNvPr id="69" name="Marcador de texto 2"/>
          <p:cNvSpPr>
            <a:spLocks noGrp="1"/>
          </p:cNvSpPr>
          <p:nvPr>
            <p:ph type="body" sz="quarter" idx="39" hasCustomPrompt="1"/>
          </p:nvPr>
        </p:nvSpPr>
        <p:spPr>
          <a:xfrm>
            <a:off x="5976051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MX" noProof="0"/>
              <a:t>Haz clic para agregar texto</a:t>
            </a:r>
          </a:p>
        </p:txBody>
      </p:sp>
      <p:sp>
        <p:nvSpPr>
          <p:cNvPr id="75" name="Marcador de texto 2"/>
          <p:cNvSpPr>
            <a:spLocks noGrp="1"/>
          </p:cNvSpPr>
          <p:nvPr>
            <p:ph type="body" sz="quarter" idx="45" hasCustomPrompt="1"/>
          </p:nvPr>
        </p:nvSpPr>
        <p:spPr>
          <a:xfrm>
            <a:off x="737920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MX" noProof="0"/>
              <a:t>Haz clic para agregar texto</a:t>
            </a:r>
          </a:p>
        </p:txBody>
      </p:sp>
      <p:sp>
        <p:nvSpPr>
          <p:cNvPr id="2" name="Marcador de posición de fecha 1"/>
          <p:cNvSpPr>
            <a:spLocks noGrp="1"/>
          </p:cNvSpPr>
          <p:nvPr>
            <p:ph type="dt" sz="half" idx="46"/>
          </p:nvPr>
        </p:nvSpPr>
        <p:spPr/>
        <p:txBody>
          <a:bodyPr rtlCol="0"/>
          <a:lstStyle/>
          <a:p>
            <a:pPr rtl="0"/>
            <a:fld id="{F4109D8D-8D98-4730-BD11-EE86687646B0}" type="datetime1">
              <a:rPr lang="es-MX" noProof="0" smtClean="0"/>
              <a:t>18/02/2020</a:t>
            </a:fld>
            <a:endParaRPr lang="es-MX" noProof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47"/>
          </p:nvPr>
        </p:nvSpPr>
        <p:spPr/>
        <p:txBody>
          <a:bodyPr rtlCol="0"/>
          <a:lstStyle/>
          <a:p>
            <a:pPr rtl="0"/>
            <a:endParaRPr lang="es-MX" noProof="0"/>
          </a:p>
        </p:txBody>
      </p:sp>
      <p:sp>
        <p:nvSpPr>
          <p:cNvPr id="5" name="Marcador de posición de número de diapositiva 4"/>
          <p:cNvSpPr>
            <a:spLocks noGrp="1"/>
          </p:cNvSpPr>
          <p:nvPr>
            <p:ph type="sldNum" sz="quarter" idx="48"/>
          </p:nvPr>
        </p:nvSpPr>
        <p:spPr/>
        <p:txBody>
          <a:bodyPr rtlCol="0"/>
          <a:lstStyle/>
          <a:p>
            <a:pPr rtl="0"/>
            <a:fld id="{53CB5F7B-7C15-41FD-9488-0FCC5C0A130E}" type="slidenum">
              <a:rPr lang="es-MX" noProof="0"/>
              <a:pPr rtl="0"/>
              <a:t>‹Nº›</a:t>
            </a:fld>
            <a:endParaRPr lang="es-MX" noProof="0"/>
          </a:p>
        </p:txBody>
      </p:sp>
      <p:sp>
        <p:nvSpPr>
          <p:cNvPr id="78" name="Texto de instrucciones"/>
          <p:cNvSpPr/>
          <p:nvPr/>
        </p:nvSpPr>
        <p:spPr>
          <a:xfrm>
            <a:off x="9296400" y="-26670"/>
            <a:ext cx="1143000" cy="6858000"/>
          </a:xfrm>
          <a:prstGeom prst="roundRect">
            <a:avLst>
              <a:gd name="adj" fmla="val 6795"/>
            </a:avLst>
          </a:prstGeom>
          <a:solidFill>
            <a:srgbClr val="A6A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rtl="0">
              <a:spcBef>
                <a:spcPts val="1200"/>
              </a:spcBef>
            </a:pPr>
            <a:r>
              <a:rPr lang="es-MX" sz="1100" b="1" i="1" noProof="0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  <a:t>Nota: </a:t>
            </a:r>
          </a:p>
          <a:p>
            <a:pPr rtl="0">
              <a:spcBef>
                <a:spcPts val="1200"/>
              </a:spcBef>
            </a:pPr>
            <a:r>
              <a:rPr lang="es-MX" sz="1100" b="1" i="1" noProof="0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  <a:t>Puede imprimir esta plantilla para usarla como calendario de pared. También puedes copiar la diapositiva de cualquier mes para agregar a tu propia presentación.</a:t>
            </a:r>
          </a:p>
        </p:txBody>
      </p:sp>
    </p:spTree>
    <p:extLst>
      <p:ext uri="{BB962C8B-B14F-4D97-AF65-F5344CB8AC3E}">
        <p14:creationId xmlns:p14="http://schemas.microsoft.com/office/powerpoint/2010/main" val="3512935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ebrero de 202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Cuadro de texto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s-MX" sz="1300" b="0" noProof="0">
                <a:solidFill>
                  <a:schemeClr val="bg2">
                    <a:lumMod val="90000"/>
                  </a:schemeClr>
                </a:solidFill>
              </a:rPr>
              <a:t>27 de enero</a:t>
            </a:r>
          </a:p>
        </p:txBody>
      </p:sp>
      <p:sp>
        <p:nvSpPr>
          <p:cNvPr id="1793" name="Cuadro de texto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s-MX" sz="1300" b="0" noProof="0">
                <a:solidFill>
                  <a:schemeClr val="bg2">
                    <a:lumMod val="90000"/>
                  </a:schemeClr>
                </a:solidFill>
              </a:rPr>
              <a:t>28</a:t>
            </a:r>
          </a:p>
        </p:txBody>
      </p:sp>
      <p:sp>
        <p:nvSpPr>
          <p:cNvPr id="1794" name="Cuadro de texto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MX" sz="1300" b="0" noProof="0">
              <a:solidFill>
                <a:schemeClr val="tx1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300" b="0" noProof="0">
                <a:solidFill>
                  <a:schemeClr val="bg2">
                    <a:lumMod val="90000"/>
                  </a:schemeClr>
                </a:solidFill>
              </a:rPr>
              <a:t>29</a:t>
            </a:r>
          </a:p>
          <a:p>
            <a:pPr lvl="0" rtl="0"/>
            <a:endParaRPr lang="es-MX" noProof="0"/>
          </a:p>
        </p:txBody>
      </p:sp>
      <p:sp>
        <p:nvSpPr>
          <p:cNvPr id="1795" name="Cuadro de texto 1794"/>
          <p:cNvSpPr txBox="1"/>
          <p:nvPr userDrawn="1"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300" b="0" noProof="0">
                <a:solidFill>
                  <a:schemeClr val="bg2">
                    <a:lumMod val="90000"/>
                  </a:schemeClr>
                </a:solidFill>
              </a:rPr>
              <a:t>30</a:t>
            </a:r>
          </a:p>
        </p:txBody>
      </p:sp>
      <p:sp>
        <p:nvSpPr>
          <p:cNvPr id="1796" name="Cuadro de texto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300" b="0" kern="1200" cap="none" spc="0" noProof="0">
                <a:ln w="0"/>
                <a:solidFill>
                  <a:schemeClr val="bg2">
                    <a:lumMod val="90000"/>
                  </a:schemeClr>
                </a:solidFill>
                <a:effectLst/>
                <a:latin typeface="+mn-lt"/>
                <a:ea typeface="+mn-ea"/>
                <a:cs typeface="+mn-cs"/>
              </a:rPr>
              <a:t>31</a:t>
            </a:r>
          </a:p>
        </p:txBody>
      </p:sp>
      <p:sp>
        <p:nvSpPr>
          <p:cNvPr id="1797" name="Cuadro de texto 1796"/>
          <p:cNvSpPr txBox="1"/>
          <p:nvPr userDrawn="1"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/>
            </a:lvl1pPr>
          </a:lstStyle>
          <a:p>
            <a:pPr lvl="0" rtl="0"/>
            <a:r>
              <a:rPr lang="es-MX" noProof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1/2 de febrero</a:t>
            </a:r>
          </a:p>
        </p:txBody>
      </p:sp>
      <p:sp>
        <p:nvSpPr>
          <p:cNvPr id="1798" name="Cuadro de texto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s-MX" sz="1300" b="0" noProof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799" name="Cuadro de texto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s-MX" sz="1300" b="0" noProof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800" name="Cuadro de texto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s-MX" sz="1300" b="0" noProof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1801" name="Cuadro de texto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s-MX" sz="1300" b="0" noProof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1802" name="Cuadro de texto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s-MX" sz="1300" b="0" noProof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1803" name="Cuadro de texto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s-MX" sz="1300" b="0" noProof="0">
                <a:solidFill>
                  <a:schemeClr val="tx1"/>
                </a:solidFill>
              </a:rPr>
              <a:t>8/9</a:t>
            </a:r>
          </a:p>
        </p:txBody>
      </p:sp>
      <p:sp>
        <p:nvSpPr>
          <p:cNvPr id="1804" name="Cuadro de texto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s-MX" sz="1300" b="0" noProof="0">
                <a:solidFill>
                  <a:schemeClr val="tx1"/>
                </a:solidFill>
              </a:rPr>
              <a:t>10</a:t>
            </a:r>
          </a:p>
        </p:txBody>
      </p:sp>
      <p:sp>
        <p:nvSpPr>
          <p:cNvPr id="1805" name="Cuadro de texto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s-MX" sz="1300" b="0" noProof="0">
                <a:solidFill>
                  <a:schemeClr val="tx1"/>
                </a:solidFill>
              </a:rPr>
              <a:t>11</a:t>
            </a:r>
          </a:p>
        </p:txBody>
      </p:sp>
      <p:sp>
        <p:nvSpPr>
          <p:cNvPr id="1806" name="Cuadro de texto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s-MX" sz="1300" b="0" noProof="0">
                <a:solidFill>
                  <a:schemeClr val="tx1"/>
                </a:solidFill>
              </a:rPr>
              <a:t>12</a:t>
            </a:r>
          </a:p>
        </p:txBody>
      </p:sp>
      <p:sp>
        <p:nvSpPr>
          <p:cNvPr id="1807" name="Cuadro de texto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s-MX" sz="1300" b="0" noProof="0">
                <a:solidFill>
                  <a:schemeClr val="tx1"/>
                </a:solidFill>
              </a:rPr>
              <a:t>13</a:t>
            </a:r>
          </a:p>
        </p:txBody>
      </p:sp>
      <p:sp>
        <p:nvSpPr>
          <p:cNvPr id="1808" name="Cuadro de texto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s-MX" sz="1300" b="0" noProof="0">
                <a:solidFill>
                  <a:schemeClr val="tx1"/>
                </a:solidFill>
              </a:rPr>
              <a:t>14</a:t>
            </a:r>
          </a:p>
        </p:txBody>
      </p:sp>
      <p:sp>
        <p:nvSpPr>
          <p:cNvPr id="1809" name="Cuadro de texto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s-MX" sz="1300" b="0" noProof="0">
                <a:solidFill>
                  <a:schemeClr val="tx1"/>
                </a:solidFill>
              </a:rPr>
              <a:t>15/16</a:t>
            </a:r>
          </a:p>
        </p:txBody>
      </p:sp>
      <p:sp>
        <p:nvSpPr>
          <p:cNvPr id="1810" name="Cuadro de texto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s-MX" sz="1300" b="0" noProof="0">
                <a:solidFill>
                  <a:schemeClr val="tx1"/>
                </a:solidFill>
              </a:rPr>
              <a:t>17</a:t>
            </a:r>
          </a:p>
        </p:txBody>
      </p:sp>
      <p:sp>
        <p:nvSpPr>
          <p:cNvPr id="1811" name="Cuadro de texto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s-MX" sz="1300" b="0" noProof="0">
                <a:solidFill>
                  <a:schemeClr val="tx1"/>
                </a:solidFill>
              </a:rPr>
              <a:t>18</a:t>
            </a:r>
          </a:p>
        </p:txBody>
      </p:sp>
      <p:sp>
        <p:nvSpPr>
          <p:cNvPr id="1812" name="Cuadro de texto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s-MX" sz="1300" b="0" noProof="0">
                <a:solidFill>
                  <a:schemeClr val="tx1"/>
                </a:solidFill>
              </a:rPr>
              <a:t>19</a:t>
            </a:r>
          </a:p>
        </p:txBody>
      </p:sp>
      <p:sp>
        <p:nvSpPr>
          <p:cNvPr id="1813" name="Cuadro de texto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s-MX" sz="1300" b="0" noProof="0">
                <a:solidFill>
                  <a:schemeClr val="tx1"/>
                </a:solidFill>
              </a:rPr>
              <a:t>20</a:t>
            </a:r>
          </a:p>
        </p:txBody>
      </p:sp>
      <p:sp>
        <p:nvSpPr>
          <p:cNvPr id="1814" name="Cuadro de texto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s-MX" sz="1300" b="0" noProof="0">
                <a:solidFill>
                  <a:schemeClr val="tx1"/>
                </a:solidFill>
              </a:rPr>
              <a:t>21</a:t>
            </a:r>
          </a:p>
        </p:txBody>
      </p:sp>
      <p:sp>
        <p:nvSpPr>
          <p:cNvPr id="1815" name="Cuadro de texto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s-MX" sz="1300" b="0" noProof="0">
                <a:solidFill>
                  <a:schemeClr val="tx1"/>
                </a:solidFill>
              </a:rPr>
              <a:t>22/23</a:t>
            </a:r>
          </a:p>
        </p:txBody>
      </p:sp>
      <p:sp>
        <p:nvSpPr>
          <p:cNvPr id="1816" name="Cuadro de texto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s-MX" sz="1300" b="0" noProof="0">
                <a:solidFill>
                  <a:schemeClr val="tx1"/>
                </a:solidFill>
              </a:rPr>
              <a:t>24</a:t>
            </a:r>
          </a:p>
        </p:txBody>
      </p:sp>
      <p:sp>
        <p:nvSpPr>
          <p:cNvPr id="1817" name="Cuadro de texto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s-MX" sz="1300" b="0" noProof="0">
                <a:solidFill>
                  <a:schemeClr val="tx1"/>
                </a:solidFill>
              </a:rPr>
              <a:t>25</a:t>
            </a:r>
          </a:p>
        </p:txBody>
      </p:sp>
      <p:sp>
        <p:nvSpPr>
          <p:cNvPr id="1818" name="Cuadro de texto 1817"/>
          <p:cNvSpPr txBox="1"/>
          <p:nvPr/>
        </p:nvSpPr>
        <p:spPr>
          <a:xfrm>
            <a:off x="3192519" y="4745736"/>
            <a:ext cx="1371600" cy="357772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300" b="0" noProof="0">
                <a:solidFill>
                  <a:schemeClr val="tx1"/>
                </a:solidFill>
              </a:rPr>
              <a:t>26</a:t>
            </a:r>
          </a:p>
        </p:txBody>
      </p:sp>
      <p:sp>
        <p:nvSpPr>
          <p:cNvPr id="1819" name="Cuadro de texto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300" b="0" kern="1200" noProof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27</a:t>
            </a:r>
          </a:p>
        </p:txBody>
      </p:sp>
      <p:sp>
        <p:nvSpPr>
          <p:cNvPr id="1820" name="Cuadro de texto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noProof="0">
                <a:solidFill>
                  <a:schemeClr val="tx1"/>
                </a:solidFill>
              </a:rPr>
              <a:t>28</a:t>
            </a:r>
          </a:p>
        </p:txBody>
      </p:sp>
      <p:sp>
        <p:nvSpPr>
          <p:cNvPr id="1821" name="Cuadro de texto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es-MX" noProof="0">
                <a:solidFill>
                  <a:schemeClr val="tx1"/>
                </a:solidFill>
              </a:rPr>
              <a:t>29/</a:t>
            </a:r>
            <a:r>
              <a:rPr lang="es-MX" noProof="0">
                <a:solidFill>
                  <a:schemeClr val="bg2">
                    <a:lumMod val="90000"/>
                  </a:schemeClr>
                </a:solidFill>
              </a:rPr>
              <a:t>1 de marzo</a:t>
            </a:r>
          </a:p>
        </p:txBody>
      </p:sp>
      <p:sp>
        <p:nvSpPr>
          <p:cNvPr id="1828" name="Cuadro de texto 1827"/>
          <p:cNvSpPr txBox="1"/>
          <p:nvPr/>
        </p:nvSpPr>
        <p:spPr>
          <a:xfrm>
            <a:off x="358775" y="152400"/>
            <a:ext cx="8382000" cy="699042"/>
          </a:xfrm>
          <a:prstGeom prst="rect">
            <a:avLst/>
          </a:prstGeom>
          <a:noFill/>
        </p:spPr>
        <p:txBody>
          <a:bodyPr wrap="square" tIns="0" bIns="0" rtlCol="0" anchor="b">
            <a:noAutofit/>
          </a:bodyPr>
          <a:lstStyle/>
          <a:p>
            <a:pPr algn="l" rtl="0"/>
            <a:r>
              <a:rPr lang="es-MX" sz="3600" b="0" noProof="0">
                <a:solidFill>
                  <a:schemeClr val="accent1"/>
                </a:solidFill>
              </a:rPr>
              <a:t>febrero</a:t>
            </a:r>
          </a:p>
        </p:txBody>
      </p:sp>
      <p:sp>
        <p:nvSpPr>
          <p:cNvPr id="69" name="Cuadro de texto 68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s-MX" sz="1300" b="0" noProof="0">
                <a:solidFill>
                  <a:schemeClr val="bg2">
                    <a:lumMod val="90000"/>
                  </a:schemeClr>
                </a:solidFill>
              </a:rPr>
              <a:t>2</a:t>
            </a:r>
          </a:p>
        </p:txBody>
      </p:sp>
      <p:sp>
        <p:nvSpPr>
          <p:cNvPr id="70" name="Cuadro de texto 69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s-MX" sz="1300" b="0" noProof="0">
                <a:solidFill>
                  <a:schemeClr val="bg2">
                    <a:lumMod val="90000"/>
                  </a:schemeClr>
                </a:solidFill>
              </a:rPr>
              <a:t>3</a:t>
            </a:r>
          </a:p>
        </p:txBody>
      </p:sp>
      <p:sp>
        <p:nvSpPr>
          <p:cNvPr id="71" name="Cuadro de texto 70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s-MX" sz="1300" b="0" noProof="0">
                <a:solidFill>
                  <a:schemeClr val="bg2">
                    <a:lumMod val="90000"/>
                  </a:schemeClr>
                </a:solidFill>
              </a:rPr>
              <a:t>4</a:t>
            </a:r>
          </a:p>
        </p:txBody>
      </p:sp>
      <p:sp>
        <p:nvSpPr>
          <p:cNvPr id="72" name="Cuadro de texto 71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s-MX" sz="1300" b="0" noProof="0">
                <a:solidFill>
                  <a:schemeClr val="bg2">
                    <a:lumMod val="90000"/>
                  </a:schemeClr>
                </a:solidFill>
              </a:rPr>
              <a:t>5</a:t>
            </a:r>
          </a:p>
        </p:txBody>
      </p:sp>
      <p:sp>
        <p:nvSpPr>
          <p:cNvPr id="73" name="Cuadro de texto 72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s-MX" sz="1300" b="0" noProof="0">
                <a:solidFill>
                  <a:schemeClr val="bg2">
                    <a:lumMod val="90000"/>
                  </a:schemeClr>
                </a:solidFill>
              </a:rPr>
              <a:t>6</a:t>
            </a:r>
          </a:p>
        </p:txBody>
      </p:sp>
      <p:sp>
        <p:nvSpPr>
          <p:cNvPr id="74" name="Cuadro de texto 73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s-MX" sz="1300" b="0" noProof="0">
                <a:solidFill>
                  <a:schemeClr val="bg2">
                    <a:lumMod val="90000"/>
                  </a:schemeClr>
                </a:solidFill>
              </a:rPr>
              <a:t>7/8</a:t>
            </a:r>
          </a:p>
        </p:txBody>
      </p:sp>
      <p:sp>
        <p:nvSpPr>
          <p:cNvPr id="34" name="Marcador de posición de texto 2"/>
          <p:cNvSpPr>
            <a:spLocks noGrp="1"/>
          </p:cNvSpPr>
          <p:nvPr>
            <p:ph type="body" sz="quarter" idx="11" hasCustomPrompt="1"/>
          </p:nvPr>
        </p:nvSpPr>
        <p:spPr>
          <a:xfrm>
            <a:off x="39319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MX" noProof="0"/>
              <a:t>Haz clic para agregar texto</a:t>
            </a:r>
          </a:p>
        </p:txBody>
      </p:sp>
      <p:sp>
        <p:nvSpPr>
          <p:cNvPr id="40" name="Marcador de texto 2"/>
          <p:cNvSpPr>
            <a:spLocks noGrp="1"/>
          </p:cNvSpPr>
          <p:nvPr>
            <p:ph type="body" sz="quarter" idx="17" hasCustomPrompt="1"/>
          </p:nvPr>
        </p:nvSpPr>
        <p:spPr>
          <a:xfrm>
            <a:off x="1783080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MX" noProof="0"/>
              <a:t>Haz clic para agregar texto</a:t>
            </a:r>
          </a:p>
        </p:txBody>
      </p:sp>
      <p:sp>
        <p:nvSpPr>
          <p:cNvPr id="46" name="Marcador de texto 2"/>
          <p:cNvSpPr>
            <a:spLocks noGrp="1"/>
          </p:cNvSpPr>
          <p:nvPr>
            <p:ph type="body" sz="quarter" idx="23" hasCustomPrompt="1"/>
          </p:nvPr>
        </p:nvSpPr>
        <p:spPr>
          <a:xfrm>
            <a:off x="318211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MX" noProof="0"/>
              <a:t>Haz clic para agregar texto</a:t>
            </a:r>
          </a:p>
        </p:txBody>
      </p:sp>
      <p:sp>
        <p:nvSpPr>
          <p:cNvPr id="52" name="Marcador de texto 2"/>
          <p:cNvSpPr>
            <a:spLocks noGrp="1"/>
          </p:cNvSpPr>
          <p:nvPr>
            <p:ph type="body" sz="quarter" idx="29" hasCustomPrompt="1"/>
          </p:nvPr>
        </p:nvSpPr>
        <p:spPr>
          <a:xfrm>
            <a:off x="458292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MX" noProof="0"/>
              <a:t>Haz clic para agregar texto</a:t>
            </a:r>
          </a:p>
        </p:txBody>
      </p:sp>
      <p:sp>
        <p:nvSpPr>
          <p:cNvPr id="58" name="Marcador de texto 2"/>
          <p:cNvSpPr>
            <a:spLocks noGrp="1"/>
          </p:cNvSpPr>
          <p:nvPr>
            <p:ph type="body" sz="quarter" idx="35" hasCustomPrompt="1"/>
          </p:nvPr>
        </p:nvSpPr>
        <p:spPr>
          <a:xfrm>
            <a:off x="5976051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MX" noProof="0"/>
              <a:t>Haz clic para agregar texto</a:t>
            </a:r>
          </a:p>
        </p:txBody>
      </p:sp>
      <p:sp>
        <p:nvSpPr>
          <p:cNvPr id="64" name="Marcador de texto 2"/>
          <p:cNvSpPr>
            <a:spLocks noGrp="1"/>
          </p:cNvSpPr>
          <p:nvPr>
            <p:ph type="body" sz="quarter" idx="41" hasCustomPrompt="1"/>
          </p:nvPr>
        </p:nvSpPr>
        <p:spPr>
          <a:xfrm>
            <a:off x="737920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MX" noProof="0"/>
              <a:t>Haz clic para agregar texto</a:t>
            </a:r>
          </a:p>
        </p:txBody>
      </p:sp>
      <p:sp>
        <p:nvSpPr>
          <p:cNvPr id="33" name="Marcador de texto 2"/>
          <p:cNvSpPr>
            <a:spLocks noGrp="1"/>
          </p:cNvSpPr>
          <p:nvPr>
            <p:ph type="body" sz="quarter" idx="10" hasCustomPrompt="1"/>
          </p:nvPr>
        </p:nvSpPr>
        <p:spPr>
          <a:xfrm>
            <a:off x="39319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MX" noProof="0"/>
              <a:t>Haz clic para agregar texto</a:t>
            </a:r>
          </a:p>
        </p:txBody>
      </p:sp>
      <p:sp>
        <p:nvSpPr>
          <p:cNvPr id="39" name="Marcador de texto 2"/>
          <p:cNvSpPr>
            <a:spLocks noGrp="1"/>
          </p:cNvSpPr>
          <p:nvPr>
            <p:ph type="body" sz="quarter" idx="16" hasCustomPrompt="1"/>
          </p:nvPr>
        </p:nvSpPr>
        <p:spPr>
          <a:xfrm>
            <a:off x="1783080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MX" noProof="0"/>
              <a:t>Haz clic para agregar texto</a:t>
            </a:r>
          </a:p>
        </p:txBody>
      </p:sp>
      <p:sp>
        <p:nvSpPr>
          <p:cNvPr id="45" name="Marcador de texto 2"/>
          <p:cNvSpPr>
            <a:spLocks noGrp="1"/>
          </p:cNvSpPr>
          <p:nvPr>
            <p:ph type="body" sz="quarter" idx="22" hasCustomPrompt="1"/>
          </p:nvPr>
        </p:nvSpPr>
        <p:spPr>
          <a:xfrm>
            <a:off x="318211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MX" noProof="0"/>
              <a:t>Haz clic para agregar texto</a:t>
            </a:r>
          </a:p>
        </p:txBody>
      </p:sp>
      <p:sp>
        <p:nvSpPr>
          <p:cNvPr id="51" name="Marcador de texto 2"/>
          <p:cNvSpPr>
            <a:spLocks noGrp="1"/>
          </p:cNvSpPr>
          <p:nvPr>
            <p:ph type="body" sz="quarter" idx="28" hasCustomPrompt="1"/>
          </p:nvPr>
        </p:nvSpPr>
        <p:spPr>
          <a:xfrm>
            <a:off x="458292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MX" noProof="0"/>
              <a:t>Haz clic para agregar texto</a:t>
            </a:r>
          </a:p>
        </p:txBody>
      </p:sp>
      <p:sp>
        <p:nvSpPr>
          <p:cNvPr id="57" name="Marcador de texto 2"/>
          <p:cNvSpPr>
            <a:spLocks noGrp="1"/>
          </p:cNvSpPr>
          <p:nvPr>
            <p:ph type="body" sz="quarter" idx="34" hasCustomPrompt="1"/>
          </p:nvPr>
        </p:nvSpPr>
        <p:spPr>
          <a:xfrm>
            <a:off x="5976051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MX" noProof="0"/>
              <a:t>Haz clic para agregar texto</a:t>
            </a:r>
          </a:p>
        </p:txBody>
      </p:sp>
      <p:sp>
        <p:nvSpPr>
          <p:cNvPr id="63" name="Marcador de texto 2"/>
          <p:cNvSpPr>
            <a:spLocks noGrp="1"/>
          </p:cNvSpPr>
          <p:nvPr>
            <p:ph type="body" sz="quarter" idx="40" hasCustomPrompt="1"/>
          </p:nvPr>
        </p:nvSpPr>
        <p:spPr>
          <a:xfrm>
            <a:off x="737920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MX" noProof="0"/>
              <a:t>Haz clic para agregar texto</a:t>
            </a:r>
          </a:p>
        </p:txBody>
      </p:sp>
      <p:sp>
        <p:nvSpPr>
          <p:cNvPr id="35" name="Marcador de texto 2"/>
          <p:cNvSpPr>
            <a:spLocks noGrp="1"/>
          </p:cNvSpPr>
          <p:nvPr>
            <p:ph type="body" sz="quarter" idx="12" hasCustomPrompt="1"/>
          </p:nvPr>
        </p:nvSpPr>
        <p:spPr>
          <a:xfrm>
            <a:off x="39319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MX" noProof="0"/>
              <a:t>Haz clic para agregar texto</a:t>
            </a:r>
          </a:p>
        </p:txBody>
      </p:sp>
      <p:sp>
        <p:nvSpPr>
          <p:cNvPr id="41" name="Marcador de texto 2"/>
          <p:cNvSpPr>
            <a:spLocks noGrp="1"/>
          </p:cNvSpPr>
          <p:nvPr>
            <p:ph type="body" sz="quarter" idx="18" hasCustomPrompt="1"/>
          </p:nvPr>
        </p:nvSpPr>
        <p:spPr>
          <a:xfrm>
            <a:off x="1783080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MX" noProof="0"/>
              <a:t>Haz clic para agregar texto</a:t>
            </a:r>
          </a:p>
        </p:txBody>
      </p:sp>
      <p:sp>
        <p:nvSpPr>
          <p:cNvPr id="47" name="Marcador de texto 2"/>
          <p:cNvSpPr>
            <a:spLocks noGrp="1"/>
          </p:cNvSpPr>
          <p:nvPr>
            <p:ph type="body" sz="quarter" idx="24" hasCustomPrompt="1"/>
          </p:nvPr>
        </p:nvSpPr>
        <p:spPr>
          <a:xfrm>
            <a:off x="318211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MX" noProof="0"/>
              <a:t>Haz clic para agregar texto</a:t>
            </a:r>
          </a:p>
        </p:txBody>
      </p:sp>
      <p:sp>
        <p:nvSpPr>
          <p:cNvPr id="53" name="Marcador de texto 2"/>
          <p:cNvSpPr>
            <a:spLocks noGrp="1"/>
          </p:cNvSpPr>
          <p:nvPr>
            <p:ph type="body" sz="quarter" idx="30" hasCustomPrompt="1"/>
          </p:nvPr>
        </p:nvSpPr>
        <p:spPr>
          <a:xfrm>
            <a:off x="458292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MX" noProof="0"/>
              <a:t>Haz clic para agregar texto</a:t>
            </a:r>
          </a:p>
        </p:txBody>
      </p:sp>
      <p:sp>
        <p:nvSpPr>
          <p:cNvPr id="59" name="Marcador de texto 2"/>
          <p:cNvSpPr>
            <a:spLocks noGrp="1"/>
          </p:cNvSpPr>
          <p:nvPr>
            <p:ph type="body" sz="quarter" idx="36" hasCustomPrompt="1"/>
          </p:nvPr>
        </p:nvSpPr>
        <p:spPr>
          <a:xfrm>
            <a:off x="5976051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MX" noProof="0"/>
              <a:t>Haz clic para agregar texto</a:t>
            </a:r>
          </a:p>
        </p:txBody>
      </p:sp>
      <p:sp>
        <p:nvSpPr>
          <p:cNvPr id="65" name="Marcador de texto 2"/>
          <p:cNvSpPr>
            <a:spLocks noGrp="1"/>
          </p:cNvSpPr>
          <p:nvPr>
            <p:ph type="body" sz="quarter" idx="42" hasCustomPrompt="1"/>
          </p:nvPr>
        </p:nvSpPr>
        <p:spPr>
          <a:xfrm>
            <a:off x="737920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MX" noProof="0"/>
              <a:t>Haz clic para agregar texto</a:t>
            </a:r>
          </a:p>
        </p:txBody>
      </p:sp>
      <p:sp>
        <p:nvSpPr>
          <p:cNvPr id="36" name="Marcador de texto 2"/>
          <p:cNvSpPr>
            <a:spLocks noGrp="1"/>
          </p:cNvSpPr>
          <p:nvPr>
            <p:ph type="body" sz="quarter" idx="13" hasCustomPrompt="1"/>
          </p:nvPr>
        </p:nvSpPr>
        <p:spPr>
          <a:xfrm>
            <a:off x="39319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MX" noProof="0"/>
              <a:t>Haz clic para agregar texto</a:t>
            </a:r>
          </a:p>
        </p:txBody>
      </p:sp>
      <p:sp>
        <p:nvSpPr>
          <p:cNvPr id="42" name="Marcador de texto 2"/>
          <p:cNvSpPr>
            <a:spLocks noGrp="1"/>
          </p:cNvSpPr>
          <p:nvPr>
            <p:ph type="body" sz="quarter" idx="19" hasCustomPrompt="1"/>
          </p:nvPr>
        </p:nvSpPr>
        <p:spPr>
          <a:xfrm>
            <a:off x="1783080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MX" noProof="0"/>
              <a:t>Haz clic para agregar texto</a:t>
            </a:r>
          </a:p>
        </p:txBody>
      </p:sp>
      <p:sp>
        <p:nvSpPr>
          <p:cNvPr id="48" name="Marcador de texto 2"/>
          <p:cNvSpPr>
            <a:spLocks noGrp="1"/>
          </p:cNvSpPr>
          <p:nvPr>
            <p:ph type="body" sz="quarter" idx="25" hasCustomPrompt="1"/>
          </p:nvPr>
        </p:nvSpPr>
        <p:spPr>
          <a:xfrm>
            <a:off x="318211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MX" noProof="0"/>
              <a:t>Haz clic para agregar texto</a:t>
            </a:r>
          </a:p>
        </p:txBody>
      </p:sp>
      <p:sp>
        <p:nvSpPr>
          <p:cNvPr id="54" name="Marcador de texto 2"/>
          <p:cNvSpPr>
            <a:spLocks noGrp="1"/>
          </p:cNvSpPr>
          <p:nvPr>
            <p:ph type="body" sz="quarter" idx="31" hasCustomPrompt="1"/>
          </p:nvPr>
        </p:nvSpPr>
        <p:spPr>
          <a:xfrm>
            <a:off x="458292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MX" noProof="0"/>
              <a:t>Haz clic para agregar texto</a:t>
            </a:r>
          </a:p>
        </p:txBody>
      </p:sp>
      <p:sp>
        <p:nvSpPr>
          <p:cNvPr id="60" name="Marcador de texto 2"/>
          <p:cNvSpPr>
            <a:spLocks noGrp="1"/>
          </p:cNvSpPr>
          <p:nvPr>
            <p:ph type="body" sz="quarter" idx="37" hasCustomPrompt="1"/>
          </p:nvPr>
        </p:nvSpPr>
        <p:spPr>
          <a:xfrm>
            <a:off x="5976051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MX" noProof="0"/>
              <a:t>Haz clic para agregar texto</a:t>
            </a:r>
          </a:p>
        </p:txBody>
      </p:sp>
      <p:sp>
        <p:nvSpPr>
          <p:cNvPr id="66" name="Marcador de texto 2"/>
          <p:cNvSpPr>
            <a:spLocks noGrp="1"/>
          </p:cNvSpPr>
          <p:nvPr>
            <p:ph type="body" sz="quarter" idx="43" hasCustomPrompt="1"/>
          </p:nvPr>
        </p:nvSpPr>
        <p:spPr>
          <a:xfrm>
            <a:off x="737920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MX" noProof="0"/>
              <a:t>Haz clic para agregar texto</a:t>
            </a:r>
          </a:p>
        </p:txBody>
      </p:sp>
      <p:sp>
        <p:nvSpPr>
          <p:cNvPr id="37" name="Marcador de posición de texto 2"/>
          <p:cNvSpPr>
            <a:spLocks noGrp="1"/>
          </p:cNvSpPr>
          <p:nvPr>
            <p:ph type="body" sz="quarter" idx="14" hasCustomPrompt="1"/>
          </p:nvPr>
        </p:nvSpPr>
        <p:spPr>
          <a:xfrm>
            <a:off x="39319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MX" noProof="0"/>
              <a:t>Haz clic para agregar texto</a:t>
            </a:r>
          </a:p>
        </p:txBody>
      </p:sp>
      <p:sp>
        <p:nvSpPr>
          <p:cNvPr id="43" name="Marcador de texto 2"/>
          <p:cNvSpPr>
            <a:spLocks noGrp="1"/>
          </p:cNvSpPr>
          <p:nvPr>
            <p:ph type="body" sz="quarter" idx="20" hasCustomPrompt="1"/>
          </p:nvPr>
        </p:nvSpPr>
        <p:spPr>
          <a:xfrm>
            <a:off x="1783080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MX" noProof="0"/>
              <a:t>Haz clic para agregar texto</a:t>
            </a:r>
          </a:p>
        </p:txBody>
      </p:sp>
      <p:sp>
        <p:nvSpPr>
          <p:cNvPr id="49" name="Marcador de texto 2"/>
          <p:cNvSpPr>
            <a:spLocks noGrp="1"/>
          </p:cNvSpPr>
          <p:nvPr>
            <p:ph type="body" sz="quarter" idx="26" hasCustomPrompt="1"/>
          </p:nvPr>
        </p:nvSpPr>
        <p:spPr>
          <a:xfrm>
            <a:off x="318211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MX" noProof="0"/>
              <a:t>Haz clic para agregar texto</a:t>
            </a:r>
          </a:p>
        </p:txBody>
      </p:sp>
      <p:sp>
        <p:nvSpPr>
          <p:cNvPr id="55" name="Marcador de texto 2"/>
          <p:cNvSpPr>
            <a:spLocks noGrp="1"/>
          </p:cNvSpPr>
          <p:nvPr>
            <p:ph type="body" sz="quarter" idx="32" hasCustomPrompt="1"/>
          </p:nvPr>
        </p:nvSpPr>
        <p:spPr>
          <a:xfrm>
            <a:off x="458292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MX" noProof="0"/>
              <a:t>Haz clic para agregar texto</a:t>
            </a:r>
          </a:p>
        </p:txBody>
      </p:sp>
      <p:sp>
        <p:nvSpPr>
          <p:cNvPr id="61" name="Marcador de texto 2"/>
          <p:cNvSpPr>
            <a:spLocks noGrp="1"/>
          </p:cNvSpPr>
          <p:nvPr>
            <p:ph type="body" sz="quarter" idx="38" hasCustomPrompt="1"/>
          </p:nvPr>
        </p:nvSpPr>
        <p:spPr>
          <a:xfrm>
            <a:off x="5976051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MX" noProof="0"/>
              <a:t>Haz clic para agregar texto</a:t>
            </a:r>
          </a:p>
        </p:txBody>
      </p:sp>
      <p:sp>
        <p:nvSpPr>
          <p:cNvPr id="67" name="Marcador de texto 2"/>
          <p:cNvSpPr>
            <a:spLocks noGrp="1"/>
          </p:cNvSpPr>
          <p:nvPr>
            <p:ph type="body" sz="quarter" idx="44" hasCustomPrompt="1"/>
          </p:nvPr>
        </p:nvSpPr>
        <p:spPr>
          <a:xfrm>
            <a:off x="737920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MX" noProof="0"/>
              <a:t>Haz clic para agregar texto</a:t>
            </a:r>
          </a:p>
        </p:txBody>
      </p:sp>
      <p:sp>
        <p:nvSpPr>
          <p:cNvPr id="38" name="Marcador de texto 2"/>
          <p:cNvSpPr>
            <a:spLocks noGrp="1"/>
          </p:cNvSpPr>
          <p:nvPr>
            <p:ph type="body" sz="quarter" idx="15" hasCustomPrompt="1"/>
          </p:nvPr>
        </p:nvSpPr>
        <p:spPr>
          <a:xfrm>
            <a:off x="39319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MX" noProof="0"/>
              <a:t>Haz clic para agregar texto</a:t>
            </a:r>
          </a:p>
        </p:txBody>
      </p:sp>
      <p:sp>
        <p:nvSpPr>
          <p:cNvPr id="44" name="Marcador de texto 2"/>
          <p:cNvSpPr>
            <a:spLocks noGrp="1"/>
          </p:cNvSpPr>
          <p:nvPr>
            <p:ph type="body" sz="quarter" idx="21" hasCustomPrompt="1"/>
          </p:nvPr>
        </p:nvSpPr>
        <p:spPr>
          <a:xfrm>
            <a:off x="1783080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MX" noProof="0"/>
              <a:t>Haz clic para agregar texto</a:t>
            </a:r>
          </a:p>
        </p:txBody>
      </p:sp>
      <p:sp>
        <p:nvSpPr>
          <p:cNvPr id="50" name="Marcador de texto 2"/>
          <p:cNvSpPr>
            <a:spLocks noGrp="1"/>
          </p:cNvSpPr>
          <p:nvPr>
            <p:ph type="body" sz="quarter" idx="27" hasCustomPrompt="1"/>
          </p:nvPr>
        </p:nvSpPr>
        <p:spPr>
          <a:xfrm>
            <a:off x="318211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MX" noProof="0"/>
              <a:t>Haz clic para agregar texto</a:t>
            </a:r>
          </a:p>
        </p:txBody>
      </p:sp>
      <p:sp>
        <p:nvSpPr>
          <p:cNvPr id="56" name="Marcador de texto 2"/>
          <p:cNvSpPr>
            <a:spLocks noGrp="1"/>
          </p:cNvSpPr>
          <p:nvPr>
            <p:ph type="body" sz="quarter" idx="33" hasCustomPrompt="1"/>
          </p:nvPr>
        </p:nvSpPr>
        <p:spPr>
          <a:xfrm>
            <a:off x="458292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MX" noProof="0"/>
              <a:t>Haz clic para agregar texto</a:t>
            </a:r>
          </a:p>
        </p:txBody>
      </p:sp>
      <p:sp>
        <p:nvSpPr>
          <p:cNvPr id="62" name="Marcador de texto 2"/>
          <p:cNvSpPr>
            <a:spLocks noGrp="1"/>
          </p:cNvSpPr>
          <p:nvPr>
            <p:ph type="body" sz="quarter" idx="39" hasCustomPrompt="1"/>
          </p:nvPr>
        </p:nvSpPr>
        <p:spPr>
          <a:xfrm>
            <a:off x="5976051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MX" noProof="0"/>
              <a:t>Haz clic para agregar texto</a:t>
            </a:r>
          </a:p>
        </p:txBody>
      </p:sp>
      <p:sp>
        <p:nvSpPr>
          <p:cNvPr id="68" name="Marcador de texto 2"/>
          <p:cNvSpPr>
            <a:spLocks noGrp="1"/>
          </p:cNvSpPr>
          <p:nvPr>
            <p:ph type="body" sz="quarter" idx="45" hasCustomPrompt="1"/>
          </p:nvPr>
        </p:nvSpPr>
        <p:spPr>
          <a:xfrm>
            <a:off x="737920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MX" noProof="0"/>
              <a:t>Haz clic para agregar texto</a:t>
            </a:r>
          </a:p>
        </p:txBody>
      </p:sp>
      <p:sp>
        <p:nvSpPr>
          <p:cNvPr id="2" name="Marcador de posición de fecha 1"/>
          <p:cNvSpPr>
            <a:spLocks noGrp="1"/>
          </p:cNvSpPr>
          <p:nvPr>
            <p:ph type="dt" sz="half" idx="46"/>
          </p:nvPr>
        </p:nvSpPr>
        <p:spPr/>
        <p:txBody>
          <a:bodyPr rtlCol="0"/>
          <a:lstStyle/>
          <a:p>
            <a:pPr rtl="0"/>
            <a:fld id="{BFE0248A-B17B-45F2-9DC4-251A104DA4C4}" type="datetime1">
              <a:rPr lang="es-MX" noProof="0" smtClean="0"/>
              <a:t>18/02/2020</a:t>
            </a:fld>
            <a:endParaRPr lang="es-MX" noProof="0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47"/>
          </p:nvPr>
        </p:nvSpPr>
        <p:spPr/>
        <p:txBody>
          <a:bodyPr rtlCol="0"/>
          <a:lstStyle/>
          <a:p>
            <a:pPr rtl="0"/>
            <a:endParaRPr lang="es-MX" noProof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48"/>
          </p:nvPr>
        </p:nvSpPr>
        <p:spPr/>
        <p:txBody>
          <a:bodyPr rtlCol="0"/>
          <a:lstStyle/>
          <a:p>
            <a:pPr rtl="0"/>
            <a:fld id="{53CB5F7B-7C15-41FD-9488-0FCC5C0A130E}" type="slidenum">
              <a:rPr lang="es-MX" noProof="0"/>
              <a:pPr rtl="0"/>
              <a:t>‹Nº›</a:t>
            </a:fld>
            <a:endParaRPr lang="es-MX" noProof="0"/>
          </a:p>
        </p:txBody>
      </p:sp>
    </p:spTree>
    <p:extLst>
      <p:ext uri="{BB962C8B-B14F-4D97-AF65-F5344CB8AC3E}">
        <p14:creationId xmlns:p14="http://schemas.microsoft.com/office/powerpoint/2010/main" val="42217175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arzo de 202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Cuadro de texto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s-MX" sz="1300" b="0" noProof="0">
                <a:solidFill>
                  <a:schemeClr val="bg2">
                    <a:lumMod val="90000"/>
                  </a:schemeClr>
                </a:solidFill>
              </a:rPr>
              <a:t>24 de febrero</a:t>
            </a:r>
          </a:p>
        </p:txBody>
      </p:sp>
      <p:sp>
        <p:nvSpPr>
          <p:cNvPr id="1793" name="Cuadro de texto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s-MX" sz="1300" b="0" noProof="0">
                <a:solidFill>
                  <a:schemeClr val="bg2">
                    <a:lumMod val="90000"/>
                  </a:schemeClr>
                </a:solidFill>
              </a:rPr>
              <a:t>25</a:t>
            </a:r>
          </a:p>
        </p:txBody>
      </p:sp>
      <p:sp>
        <p:nvSpPr>
          <p:cNvPr id="1794" name="Cuadro de texto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MX" sz="1300" b="0" noProof="0">
              <a:solidFill>
                <a:schemeClr val="bg2">
                  <a:lumMod val="90000"/>
                </a:schemeClr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300" b="0" noProof="0">
                <a:solidFill>
                  <a:schemeClr val="bg2">
                    <a:lumMod val="90000"/>
                  </a:schemeClr>
                </a:solidFill>
              </a:rPr>
              <a:t>26</a:t>
            </a:r>
          </a:p>
          <a:p>
            <a:pPr lvl="0" rtl="0"/>
            <a:endParaRPr lang="es-MX" noProof="0"/>
          </a:p>
        </p:txBody>
      </p:sp>
      <p:sp>
        <p:nvSpPr>
          <p:cNvPr id="1795" name="Cuadro de texto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300" b="0" noProof="0">
                <a:solidFill>
                  <a:schemeClr val="bg2">
                    <a:lumMod val="90000"/>
                  </a:schemeClr>
                </a:solidFill>
              </a:rPr>
              <a:t>27</a:t>
            </a:r>
          </a:p>
        </p:txBody>
      </p:sp>
      <p:sp>
        <p:nvSpPr>
          <p:cNvPr id="1796" name="Cuadro de texto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300" b="0" kern="1200" cap="none" spc="0" noProof="0">
                <a:ln w="0"/>
                <a:solidFill>
                  <a:schemeClr val="bg2">
                    <a:lumMod val="90000"/>
                  </a:schemeClr>
                </a:solidFill>
                <a:effectLst/>
                <a:latin typeface="+mn-lt"/>
                <a:ea typeface="+mn-ea"/>
                <a:cs typeface="+mn-cs"/>
              </a:rPr>
              <a:t>28</a:t>
            </a:r>
          </a:p>
        </p:txBody>
      </p:sp>
      <p:sp>
        <p:nvSpPr>
          <p:cNvPr id="1797" name="Cuadro de texto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/>
            </a:lvl1pPr>
          </a:lstStyle>
          <a:p>
            <a:pPr lvl="0" rtl="0"/>
            <a:r>
              <a:rPr lang="es-MX" sz="1300" b="0" kern="1200" cap="none" spc="0" noProof="0">
                <a:ln w="0"/>
                <a:solidFill>
                  <a:schemeClr val="bg2">
                    <a:lumMod val="90000"/>
                  </a:schemeClr>
                </a:solidFill>
                <a:effectLst/>
                <a:latin typeface="+mn-lt"/>
                <a:ea typeface="+mn-ea"/>
                <a:cs typeface="+mn-cs"/>
              </a:rPr>
              <a:t>29</a:t>
            </a:r>
            <a:r>
              <a:rPr lang="es-MX" noProof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/1 de marzo</a:t>
            </a:r>
          </a:p>
        </p:txBody>
      </p:sp>
      <p:sp>
        <p:nvSpPr>
          <p:cNvPr id="1798" name="Cuadro de texto 1797"/>
          <p:cNvSpPr txBox="1"/>
          <p:nvPr userDrawn="1"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s-MX" sz="1300" b="0" noProof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799" name="Cuadro de texto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s-MX" sz="1300" b="0" noProof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800" name="Cuadro de texto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s-MX" sz="1300" b="0" noProof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801" name="Cuadro de texto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s-MX" sz="1300" b="0" noProof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1802" name="Cuadro de texto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s-MX" sz="1300" b="0" noProof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1803" name="Cuadro de texto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s-MX" sz="1300" b="0" noProof="0">
                <a:solidFill>
                  <a:schemeClr val="tx1"/>
                </a:solidFill>
              </a:rPr>
              <a:t>7/8</a:t>
            </a:r>
          </a:p>
        </p:txBody>
      </p:sp>
      <p:sp>
        <p:nvSpPr>
          <p:cNvPr id="1804" name="Cuadro de texto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s-MX" sz="1300" b="0" noProof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1805" name="Cuadro de texto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s-MX" sz="1300" b="0" noProof="0">
                <a:solidFill>
                  <a:schemeClr val="tx1"/>
                </a:solidFill>
              </a:rPr>
              <a:t>10</a:t>
            </a:r>
          </a:p>
        </p:txBody>
      </p:sp>
      <p:sp>
        <p:nvSpPr>
          <p:cNvPr id="1806" name="Cuadro de texto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s-MX" sz="1300" b="0" noProof="0">
                <a:solidFill>
                  <a:schemeClr val="tx1"/>
                </a:solidFill>
              </a:rPr>
              <a:t>11</a:t>
            </a:r>
          </a:p>
        </p:txBody>
      </p:sp>
      <p:sp>
        <p:nvSpPr>
          <p:cNvPr id="1807" name="Cuadro de texto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s-MX" sz="1300" b="0" noProof="0">
                <a:solidFill>
                  <a:schemeClr val="tx1"/>
                </a:solidFill>
              </a:rPr>
              <a:t>12</a:t>
            </a:r>
          </a:p>
        </p:txBody>
      </p:sp>
      <p:sp>
        <p:nvSpPr>
          <p:cNvPr id="1808" name="Cuadro de texto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s-MX" sz="1300" b="0" noProof="0">
                <a:solidFill>
                  <a:schemeClr val="tx1"/>
                </a:solidFill>
              </a:rPr>
              <a:t>13</a:t>
            </a:r>
          </a:p>
        </p:txBody>
      </p:sp>
      <p:sp>
        <p:nvSpPr>
          <p:cNvPr id="1809" name="Cuadro de texto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s-MX" sz="1300" b="0" noProof="0">
                <a:solidFill>
                  <a:schemeClr val="tx1"/>
                </a:solidFill>
              </a:rPr>
              <a:t>14/15</a:t>
            </a:r>
          </a:p>
        </p:txBody>
      </p:sp>
      <p:sp>
        <p:nvSpPr>
          <p:cNvPr id="1810" name="Cuadro de texto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s-MX" sz="1300" b="0" noProof="0">
                <a:solidFill>
                  <a:schemeClr val="tx1"/>
                </a:solidFill>
              </a:rPr>
              <a:t>16</a:t>
            </a:r>
          </a:p>
        </p:txBody>
      </p:sp>
      <p:sp>
        <p:nvSpPr>
          <p:cNvPr id="1811" name="Cuadro de texto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s-MX" sz="1300" b="0" noProof="0">
                <a:solidFill>
                  <a:schemeClr val="tx1"/>
                </a:solidFill>
              </a:rPr>
              <a:t>17</a:t>
            </a:r>
          </a:p>
        </p:txBody>
      </p:sp>
      <p:sp>
        <p:nvSpPr>
          <p:cNvPr id="1812" name="Cuadro de texto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s-MX" sz="1300" b="0" noProof="0">
                <a:solidFill>
                  <a:schemeClr val="tx1"/>
                </a:solidFill>
              </a:rPr>
              <a:t>18</a:t>
            </a:r>
          </a:p>
        </p:txBody>
      </p:sp>
      <p:sp>
        <p:nvSpPr>
          <p:cNvPr id="1813" name="Cuadro de texto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s-MX" sz="1300" b="0" noProof="0">
                <a:solidFill>
                  <a:schemeClr val="tx1"/>
                </a:solidFill>
              </a:rPr>
              <a:t>19</a:t>
            </a:r>
          </a:p>
        </p:txBody>
      </p:sp>
      <p:sp>
        <p:nvSpPr>
          <p:cNvPr id="1814" name="Cuadro de texto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s-MX" sz="1300" b="0" noProof="0">
                <a:solidFill>
                  <a:schemeClr val="tx1"/>
                </a:solidFill>
              </a:rPr>
              <a:t>20</a:t>
            </a:r>
          </a:p>
        </p:txBody>
      </p:sp>
      <p:sp>
        <p:nvSpPr>
          <p:cNvPr id="1815" name="Cuadro de texto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s-MX" sz="1300" b="0" noProof="0">
                <a:solidFill>
                  <a:schemeClr val="tx1"/>
                </a:solidFill>
              </a:rPr>
              <a:t>21/22</a:t>
            </a:r>
          </a:p>
        </p:txBody>
      </p:sp>
      <p:sp>
        <p:nvSpPr>
          <p:cNvPr id="1816" name="Cuadro de texto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s-MX" sz="1300" b="0" noProof="0">
                <a:solidFill>
                  <a:schemeClr val="tx1"/>
                </a:solidFill>
              </a:rPr>
              <a:t>23</a:t>
            </a:r>
          </a:p>
        </p:txBody>
      </p:sp>
      <p:sp>
        <p:nvSpPr>
          <p:cNvPr id="1817" name="Cuadro de texto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s-MX" sz="1300" b="0" noProof="0">
                <a:solidFill>
                  <a:schemeClr val="tx1"/>
                </a:solidFill>
              </a:rPr>
              <a:t>24</a:t>
            </a:r>
          </a:p>
        </p:txBody>
      </p:sp>
      <p:sp>
        <p:nvSpPr>
          <p:cNvPr id="1818" name="Cuadro de texto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s-MX" sz="1300" b="0" noProof="0">
                <a:solidFill>
                  <a:schemeClr val="tx1"/>
                </a:solidFill>
              </a:rPr>
              <a:t>25</a:t>
            </a:r>
          </a:p>
        </p:txBody>
      </p:sp>
      <p:sp>
        <p:nvSpPr>
          <p:cNvPr id="1819" name="Cuadro de texto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s-MX" sz="1300" b="0" noProof="0">
                <a:solidFill>
                  <a:schemeClr val="tx1"/>
                </a:solidFill>
              </a:rPr>
              <a:t>26</a:t>
            </a:r>
          </a:p>
        </p:txBody>
      </p:sp>
      <p:sp>
        <p:nvSpPr>
          <p:cNvPr id="1820" name="Cuadro de texto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s-MX" sz="1300" b="0" noProof="0">
                <a:solidFill>
                  <a:schemeClr val="tx1"/>
                </a:solidFill>
              </a:rPr>
              <a:t>27</a:t>
            </a:r>
          </a:p>
        </p:txBody>
      </p:sp>
      <p:sp>
        <p:nvSpPr>
          <p:cNvPr id="1821" name="Cuadro de texto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300" b="0" kern="1200" noProof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28/29</a:t>
            </a:r>
          </a:p>
        </p:txBody>
      </p:sp>
      <p:sp>
        <p:nvSpPr>
          <p:cNvPr id="1828" name="Cuadro de texto 1827"/>
          <p:cNvSpPr txBox="1"/>
          <p:nvPr/>
        </p:nvSpPr>
        <p:spPr>
          <a:xfrm>
            <a:off x="358775" y="152400"/>
            <a:ext cx="8382000" cy="699042"/>
          </a:xfrm>
          <a:prstGeom prst="rect">
            <a:avLst/>
          </a:prstGeom>
          <a:noFill/>
        </p:spPr>
        <p:txBody>
          <a:bodyPr wrap="square" tIns="0" bIns="0" rtlCol="0" anchor="b">
            <a:noAutofit/>
          </a:bodyPr>
          <a:lstStyle/>
          <a:p>
            <a:pPr algn="l" rtl="0"/>
            <a:r>
              <a:rPr lang="es-MX" sz="3600" b="0" noProof="0">
                <a:solidFill>
                  <a:schemeClr val="accent1"/>
                </a:solidFill>
              </a:rPr>
              <a:t>marzo</a:t>
            </a:r>
          </a:p>
        </p:txBody>
      </p:sp>
      <p:sp>
        <p:nvSpPr>
          <p:cNvPr id="69" name="Cuadro de texto 68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es-MX" noProof="0">
                <a:solidFill>
                  <a:schemeClr val="tx1"/>
                </a:solidFill>
              </a:rPr>
              <a:t>30</a:t>
            </a:r>
          </a:p>
        </p:txBody>
      </p:sp>
      <p:sp>
        <p:nvSpPr>
          <p:cNvPr id="70" name="Cuadro de texto 69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es-MX" noProof="0">
                <a:solidFill>
                  <a:schemeClr val="tx1"/>
                </a:solidFill>
              </a:rPr>
              <a:t>31</a:t>
            </a:r>
          </a:p>
        </p:txBody>
      </p:sp>
      <p:sp>
        <p:nvSpPr>
          <p:cNvPr id="71" name="Cuadro de texto 70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s-MX" sz="1300" b="0" noProof="0">
                <a:solidFill>
                  <a:schemeClr val="bg2">
                    <a:lumMod val="90000"/>
                  </a:schemeClr>
                </a:solidFill>
              </a:rPr>
              <a:t>1 de abril</a:t>
            </a:r>
          </a:p>
        </p:txBody>
      </p:sp>
      <p:sp>
        <p:nvSpPr>
          <p:cNvPr id="72" name="Cuadro de texto 71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s-MX" sz="1300" b="0" noProof="0">
                <a:solidFill>
                  <a:schemeClr val="bg2">
                    <a:lumMod val="90000"/>
                  </a:schemeClr>
                </a:solidFill>
              </a:rPr>
              <a:t>2</a:t>
            </a:r>
          </a:p>
        </p:txBody>
      </p:sp>
      <p:sp>
        <p:nvSpPr>
          <p:cNvPr id="73" name="Cuadro de texto 72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s-MX" sz="1300" b="0" noProof="0">
                <a:solidFill>
                  <a:schemeClr val="bg2">
                    <a:lumMod val="90000"/>
                  </a:schemeClr>
                </a:solidFill>
              </a:rPr>
              <a:t>3</a:t>
            </a:r>
          </a:p>
        </p:txBody>
      </p:sp>
      <p:sp>
        <p:nvSpPr>
          <p:cNvPr id="74" name="Cuadro de texto 73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s-MX" sz="1300" b="0" noProof="0">
                <a:solidFill>
                  <a:schemeClr val="bg2">
                    <a:lumMod val="90000"/>
                  </a:schemeClr>
                </a:solidFill>
              </a:rPr>
              <a:t>4/5</a:t>
            </a:r>
          </a:p>
        </p:txBody>
      </p:sp>
      <p:sp>
        <p:nvSpPr>
          <p:cNvPr id="34" name="Marcador de posición de texto 2"/>
          <p:cNvSpPr>
            <a:spLocks noGrp="1"/>
          </p:cNvSpPr>
          <p:nvPr>
            <p:ph type="body" sz="quarter" idx="11" hasCustomPrompt="1"/>
          </p:nvPr>
        </p:nvSpPr>
        <p:spPr>
          <a:xfrm>
            <a:off x="39319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MX" noProof="0"/>
              <a:t>Haz clic para agregar texto</a:t>
            </a:r>
          </a:p>
        </p:txBody>
      </p:sp>
      <p:sp>
        <p:nvSpPr>
          <p:cNvPr id="40" name="Marcador de texto 2"/>
          <p:cNvSpPr>
            <a:spLocks noGrp="1"/>
          </p:cNvSpPr>
          <p:nvPr>
            <p:ph type="body" sz="quarter" idx="17" hasCustomPrompt="1"/>
          </p:nvPr>
        </p:nvSpPr>
        <p:spPr>
          <a:xfrm>
            <a:off x="1783080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MX" noProof="0"/>
              <a:t>Haz clic para agregar texto</a:t>
            </a:r>
          </a:p>
        </p:txBody>
      </p:sp>
      <p:sp>
        <p:nvSpPr>
          <p:cNvPr id="46" name="Marcador de texto 2"/>
          <p:cNvSpPr>
            <a:spLocks noGrp="1"/>
          </p:cNvSpPr>
          <p:nvPr>
            <p:ph type="body" sz="quarter" idx="23" hasCustomPrompt="1"/>
          </p:nvPr>
        </p:nvSpPr>
        <p:spPr>
          <a:xfrm>
            <a:off x="318211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MX" noProof="0"/>
              <a:t>Haz clic para agregar texto</a:t>
            </a:r>
          </a:p>
        </p:txBody>
      </p:sp>
      <p:sp>
        <p:nvSpPr>
          <p:cNvPr id="52" name="Marcador de texto 2"/>
          <p:cNvSpPr>
            <a:spLocks noGrp="1"/>
          </p:cNvSpPr>
          <p:nvPr>
            <p:ph type="body" sz="quarter" idx="29" hasCustomPrompt="1"/>
          </p:nvPr>
        </p:nvSpPr>
        <p:spPr>
          <a:xfrm>
            <a:off x="458292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MX" noProof="0"/>
              <a:t>Haz clic para agregar texto</a:t>
            </a:r>
          </a:p>
        </p:txBody>
      </p:sp>
      <p:sp>
        <p:nvSpPr>
          <p:cNvPr id="58" name="Marcador de texto 2"/>
          <p:cNvSpPr>
            <a:spLocks noGrp="1"/>
          </p:cNvSpPr>
          <p:nvPr>
            <p:ph type="body" sz="quarter" idx="35" hasCustomPrompt="1"/>
          </p:nvPr>
        </p:nvSpPr>
        <p:spPr>
          <a:xfrm>
            <a:off x="5976051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MX" noProof="0"/>
              <a:t>Haz clic para agregar texto</a:t>
            </a:r>
          </a:p>
        </p:txBody>
      </p:sp>
      <p:sp>
        <p:nvSpPr>
          <p:cNvPr id="64" name="Marcador de texto 2"/>
          <p:cNvSpPr>
            <a:spLocks noGrp="1"/>
          </p:cNvSpPr>
          <p:nvPr>
            <p:ph type="body" sz="quarter" idx="41" hasCustomPrompt="1"/>
          </p:nvPr>
        </p:nvSpPr>
        <p:spPr>
          <a:xfrm>
            <a:off x="7369175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MX" noProof="0"/>
              <a:t>Haz clic para agregar texto</a:t>
            </a:r>
          </a:p>
        </p:txBody>
      </p:sp>
      <p:sp>
        <p:nvSpPr>
          <p:cNvPr id="33" name="Marcador de texto 2"/>
          <p:cNvSpPr>
            <a:spLocks noGrp="1"/>
          </p:cNvSpPr>
          <p:nvPr>
            <p:ph type="body" sz="quarter" idx="10" hasCustomPrompt="1"/>
          </p:nvPr>
        </p:nvSpPr>
        <p:spPr>
          <a:xfrm>
            <a:off x="39319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MX" noProof="0"/>
              <a:t>Haz clic para agregar texto</a:t>
            </a:r>
          </a:p>
        </p:txBody>
      </p:sp>
      <p:sp>
        <p:nvSpPr>
          <p:cNvPr id="39" name="Marcador de texto 2"/>
          <p:cNvSpPr>
            <a:spLocks noGrp="1"/>
          </p:cNvSpPr>
          <p:nvPr>
            <p:ph type="body" sz="quarter" idx="16" hasCustomPrompt="1"/>
          </p:nvPr>
        </p:nvSpPr>
        <p:spPr>
          <a:xfrm>
            <a:off x="1783080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MX" noProof="0"/>
              <a:t>Haz clic para agregar texto</a:t>
            </a:r>
          </a:p>
        </p:txBody>
      </p:sp>
      <p:sp>
        <p:nvSpPr>
          <p:cNvPr id="45" name="Marcador de texto 2"/>
          <p:cNvSpPr>
            <a:spLocks noGrp="1"/>
          </p:cNvSpPr>
          <p:nvPr>
            <p:ph type="body" sz="quarter" idx="22" hasCustomPrompt="1"/>
          </p:nvPr>
        </p:nvSpPr>
        <p:spPr>
          <a:xfrm>
            <a:off x="318211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MX" noProof="0"/>
              <a:t>Haz clic para agregar texto</a:t>
            </a:r>
          </a:p>
        </p:txBody>
      </p:sp>
      <p:sp>
        <p:nvSpPr>
          <p:cNvPr id="51" name="Marcador de texto 2"/>
          <p:cNvSpPr>
            <a:spLocks noGrp="1"/>
          </p:cNvSpPr>
          <p:nvPr>
            <p:ph type="body" sz="quarter" idx="28" hasCustomPrompt="1"/>
          </p:nvPr>
        </p:nvSpPr>
        <p:spPr>
          <a:xfrm>
            <a:off x="458292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MX" noProof="0"/>
              <a:t>Haz clic para agregar texto</a:t>
            </a:r>
          </a:p>
        </p:txBody>
      </p:sp>
      <p:sp>
        <p:nvSpPr>
          <p:cNvPr id="57" name="Marcador de texto 2"/>
          <p:cNvSpPr>
            <a:spLocks noGrp="1"/>
          </p:cNvSpPr>
          <p:nvPr>
            <p:ph type="body" sz="quarter" idx="34" hasCustomPrompt="1"/>
          </p:nvPr>
        </p:nvSpPr>
        <p:spPr>
          <a:xfrm>
            <a:off x="5976051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MX" noProof="0"/>
              <a:t>Haz clic para agregar texto</a:t>
            </a:r>
          </a:p>
        </p:txBody>
      </p:sp>
      <p:sp>
        <p:nvSpPr>
          <p:cNvPr id="63" name="Marcador de texto 2"/>
          <p:cNvSpPr>
            <a:spLocks noGrp="1"/>
          </p:cNvSpPr>
          <p:nvPr>
            <p:ph type="body" sz="quarter" idx="40" hasCustomPrompt="1"/>
          </p:nvPr>
        </p:nvSpPr>
        <p:spPr>
          <a:xfrm>
            <a:off x="7369175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MX" noProof="0"/>
              <a:t>Haz clic para agregar texto</a:t>
            </a:r>
          </a:p>
        </p:txBody>
      </p:sp>
      <p:sp>
        <p:nvSpPr>
          <p:cNvPr id="35" name="Marcador de texto 2"/>
          <p:cNvSpPr>
            <a:spLocks noGrp="1"/>
          </p:cNvSpPr>
          <p:nvPr>
            <p:ph type="body" sz="quarter" idx="12" hasCustomPrompt="1"/>
          </p:nvPr>
        </p:nvSpPr>
        <p:spPr>
          <a:xfrm>
            <a:off x="39319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MX" noProof="0"/>
              <a:t>Haz clic para agregar texto</a:t>
            </a:r>
          </a:p>
        </p:txBody>
      </p:sp>
      <p:sp>
        <p:nvSpPr>
          <p:cNvPr id="41" name="Marcador de texto 2"/>
          <p:cNvSpPr>
            <a:spLocks noGrp="1"/>
          </p:cNvSpPr>
          <p:nvPr>
            <p:ph type="body" sz="quarter" idx="18" hasCustomPrompt="1"/>
          </p:nvPr>
        </p:nvSpPr>
        <p:spPr>
          <a:xfrm>
            <a:off x="1783080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MX" noProof="0"/>
              <a:t>Haz clic para agregar texto</a:t>
            </a:r>
          </a:p>
        </p:txBody>
      </p:sp>
      <p:sp>
        <p:nvSpPr>
          <p:cNvPr id="47" name="Marcador de texto 2"/>
          <p:cNvSpPr>
            <a:spLocks noGrp="1"/>
          </p:cNvSpPr>
          <p:nvPr>
            <p:ph type="body" sz="quarter" idx="24" hasCustomPrompt="1"/>
          </p:nvPr>
        </p:nvSpPr>
        <p:spPr>
          <a:xfrm>
            <a:off x="318211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MX" noProof="0"/>
              <a:t>Haz clic para agregar texto</a:t>
            </a:r>
          </a:p>
        </p:txBody>
      </p:sp>
      <p:sp>
        <p:nvSpPr>
          <p:cNvPr id="53" name="Marcador de texto 2"/>
          <p:cNvSpPr>
            <a:spLocks noGrp="1"/>
          </p:cNvSpPr>
          <p:nvPr>
            <p:ph type="body" sz="quarter" idx="30" hasCustomPrompt="1"/>
          </p:nvPr>
        </p:nvSpPr>
        <p:spPr>
          <a:xfrm>
            <a:off x="458292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MX" noProof="0"/>
              <a:t>Haz clic para agregar texto</a:t>
            </a:r>
          </a:p>
        </p:txBody>
      </p:sp>
      <p:sp>
        <p:nvSpPr>
          <p:cNvPr id="59" name="Marcador de texto 2"/>
          <p:cNvSpPr>
            <a:spLocks noGrp="1"/>
          </p:cNvSpPr>
          <p:nvPr>
            <p:ph type="body" sz="quarter" idx="36" hasCustomPrompt="1"/>
          </p:nvPr>
        </p:nvSpPr>
        <p:spPr>
          <a:xfrm>
            <a:off x="5976051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MX" noProof="0"/>
              <a:t>Haz clic para agregar texto</a:t>
            </a:r>
          </a:p>
        </p:txBody>
      </p:sp>
      <p:sp>
        <p:nvSpPr>
          <p:cNvPr id="65" name="Marcador de texto 2"/>
          <p:cNvSpPr>
            <a:spLocks noGrp="1"/>
          </p:cNvSpPr>
          <p:nvPr>
            <p:ph type="body" sz="quarter" idx="42" hasCustomPrompt="1"/>
          </p:nvPr>
        </p:nvSpPr>
        <p:spPr>
          <a:xfrm>
            <a:off x="7369175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MX" noProof="0"/>
              <a:t>Haz clic para agregar texto</a:t>
            </a:r>
          </a:p>
        </p:txBody>
      </p:sp>
      <p:sp>
        <p:nvSpPr>
          <p:cNvPr id="36" name="Marcador de texto 2"/>
          <p:cNvSpPr>
            <a:spLocks noGrp="1"/>
          </p:cNvSpPr>
          <p:nvPr>
            <p:ph type="body" sz="quarter" idx="13" hasCustomPrompt="1"/>
          </p:nvPr>
        </p:nvSpPr>
        <p:spPr>
          <a:xfrm>
            <a:off x="39319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MX" noProof="0"/>
              <a:t>Haz clic para agregar texto</a:t>
            </a:r>
          </a:p>
        </p:txBody>
      </p:sp>
      <p:sp>
        <p:nvSpPr>
          <p:cNvPr id="42" name="Marcador de texto 2"/>
          <p:cNvSpPr>
            <a:spLocks noGrp="1"/>
          </p:cNvSpPr>
          <p:nvPr>
            <p:ph type="body" sz="quarter" idx="19" hasCustomPrompt="1"/>
          </p:nvPr>
        </p:nvSpPr>
        <p:spPr>
          <a:xfrm>
            <a:off x="1783080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MX" noProof="0"/>
              <a:t>Haz clic para agregar texto</a:t>
            </a:r>
          </a:p>
        </p:txBody>
      </p:sp>
      <p:sp>
        <p:nvSpPr>
          <p:cNvPr id="48" name="Marcador de texto 2"/>
          <p:cNvSpPr>
            <a:spLocks noGrp="1"/>
          </p:cNvSpPr>
          <p:nvPr>
            <p:ph type="body" sz="quarter" idx="25" hasCustomPrompt="1"/>
          </p:nvPr>
        </p:nvSpPr>
        <p:spPr>
          <a:xfrm>
            <a:off x="318211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MX" noProof="0"/>
              <a:t>Haz clic para agregar texto</a:t>
            </a:r>
          </a:p>
        </p:txBody>
      </p:sp>
      <p:sp>
        <p:nvSpPr>
          <p:cNvPr id="54" name="Marcador de texto 2"/>
          <p:cNvSpPr>
            <a:spLocks noGrp="1"/>
          </p:cNvSpPr>
          <p:nvPr>
            <p:ph type="body" sz="quarter" idx="31" hasCustomPrompt="1"/>
          </p:nvPr>
        </p:nvSpPr>
        <p:spPr>
          <a:xfrm>
            <a:off x="458292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MX" noProof="0"/>
              <a:t>Haz clic para agregar texto</a:t>
            </a:r>
          </a:p>
        </p:txBody>
      </p:sp>
      <p:sp>
        <p:nvSpPr>
          <p:cNvPr id="60" name="Marcador de texto 2"/>
          <p:cNvSpPr>
            <a:spLocks noGrp="1"/>
          </p:cNvSpPr>
          <p:nvPr>
            <p:ph type="body" sz="quarter" idx="37" hasCustomPrompt="1"/>
          </p:nvPr>
        </p:nvSpPr>
        <p:spPr>
          <a:xfrm>
            <a:off x="5976051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MX" noProof="0"/>
              <a:t>Haz clic para agregar texto</a:t>
            </a:r>
          </a:p>
        </p:txBody>
      </p:sp>
      <p:sp>
        <p:nvSpPr>
          <p:cNvPr id="66" name="Marcador de texto 2"/>
          <p:cNvSpPr>
            <a:spLocks noGrp="1"/>
          </p:cNvSpPr>
          <p:nvPr>
            <p:ph type="body" sz="quarter" idx="43" hasCustomPrompt="1"/>
          </p:nvPr>
        </p:nvSpPr>
        <p:spPr>
          <a:xfrm>
            <a:off x="7369175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MX" noProof="0"/>
              <a:t>Haz clic para agregar texto</a:t>
            </a:r>
          </a:p>
        </p:txBody>
      </p:sp>
      <p:sp>
        <p:nvSpPr>
          <p:cNvPr id="37" name="Marcador de texto 2"/>
          <p:cNvSpPr>
            <a:spLocks noGrp="1"/>
          </p:cNvSpPr>
          <p:nvPr>
            <p:ph type="body" sz="quarter" idx="14" hasCustomPrompt="1"/>
          </p:nvPr>
        </p:nvSpPr>
        <p:spPr>
          <a:xfrm>
            <a:off x="39319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MX" noProof="0"/>
              <a:t>Haz clic para agregar texto</a:t>
            </a:r>
          </a:p>
        </p:txBody>
      </p:sp>
      <p:sp>
        <p:nvSpPr>
          <p:cNvPr id="43" name="Marcador de texto 2"/>
          <p:cNvSpPr>
            <a:spLocks noGrp="1"/>
          </p:cNvSpPr>
          <p:nvPr>
            <p:ph type="body" sz="quarter" idx="20" hasCustomPrompt="1"/>
          </p:nvPr>
        </p:nvSpPr>
        <p:spPr>
          <a:xfrm>
            <a:off x="1783080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MX" noProof="0"/>
              <a:t>Haz clic para agregar texto</a:t>
            </a:r>
          </a:p>
        </p:txBody>
      </p:sp>
      <p:sp>
        <p:nvSpPr>
          <p:cNvPr id="49" name="Marcador de texto 2"/>
          <p:cNvSpPr>
            <a:spLocks noGrp="1"/>
          </p:cNvSpPr>
          <p:nvPr>
            <p:ph type="body" sz="quarter" idx="26" hasCustomPrompt="1"/>
          </p:nvPr>
        </p:nvSpPr>
        <p:spPr>
          <a:xfrm>
            <a:off x="318211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MX" noProof="0"/>
              <a:t>Haz clic para agregar texto</a:t>
            </a:r>
          </a:p>
        </p:txBody>
      </p:sp>
      <p:sp>
        <p:nvSpPr>
          <p:cNvPr id="55" name="Marcador de texto 2"/>
          <p:cNvSpPr>
            <a:spLocks noGrp="1"/>
          </p:cNvSpPr>
          <p:nvPr>
            <p:ph type="body" sz="quarter" idx="32" hasCustomPrompt="1"/>
          </p:nvPr>
        </p:nvSpPr>
        <p:spPr>
          <a:xfrm>
            <a:off x="458292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MX" noProof="0"/>
              <a:t>Haz clic para agregar texto</a:t>
            </a:r>
          </a:p>
        </p:txBody>
      </p:sp>
      <p:sp>
        <p:nvSpPr>
          <p:cNvPr id="61" name="Marcador de texto 2"/>
          <p:cNvSpPr>
            <a:spLocks noGrp="1"/>
          </p:cNvSpPr>
          <p:nvPr>
            <p:ph type="body" sz="quarter" idx="38" hasCustomPrompt="1"/>
          </p:nvPr>
        </p:nvSpPr>
        <p:spPr>
          <a:xfrm>
            <a:off x="5976051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MX" noProof="0"/>
              <a:t>Haz clic para agregar texto</a:t>
            </a:r>
          </a:p>
        </p:txBody>
      </p:sp>
      <p:sp>
        <p:nvSpPr>
          <p:cNvPr id="67" name="Marcador de texto 2"/>
          <p:cNvSpPr>
            <a:spLocks noGrp="1"/>
          </p:cNvSpPr>
          <p:nvPr>
            <p:ph type="body" sz="quarter" idx="44" hasCustomPrompt="1"/>
          </p:nvPr>
        </p:nvSpPr>
        <p:spPr>
          <a:xfrm>
            <a:off x="7369175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MX" noProof="0"/>
              <a:t>Haz clic para agregar texto</a:t>
            </a:r>
          </a:p>
        </p:txBody>
      </p:sp>
      <p:sp>
        <p:nvSpPr>
          <p:cNvPr id="38" name="Marcador de texto 2"/>
          <p:cNvSpPr>
            <a:spLocks noGrp="1"/>
          </p:cNvSpPr>
          <p:nvPr>
            <p:ph type="body" sz="quarter" idx="15" hasCustomPrompt="1"/>
          </p:nvPr>
        </p:nvSpPr>
        <p:spPr>
          <a:xfrm>
            <a:off x="39319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MX" noProof="0"/>
              <a:t>Haz clic para agregar texto</a:t>
            </a:r>
          </a:p>
        </p:txBody>
      </p:sp>
      <p:sp>
        <p:nvSpPr>
          <p:cNvPr id="44" name="Marcador de texto 2"/>
          <p:cNvSpPr>
            <a:spLocks noGrp="1"/>
          </p:cNvSpPr>
          <p:nvPr>
            <p:ph type="body" sz="quarter" idx="21" hasCustomPrompt="1"/>
          </p:nvPr>
        </p:nvSpPr>
        <p:spPr>
          <a:xfrm>
            <a:off x="1783080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MX" noProof="0"/>
              <a:t>Haz clic para agregar texto</a:t>
            </a:r>
          </a:p>
        </p:txBody>
      </p:sp>
      <p:sp>
        <p:nvSpPr>
          <p:cNvPr id="50" name="Marcador de texto 2"/>
          <p:cNvSpPr>
            <a:spLocks noGrp="1"/>
          </p:cNvSpPr>
          <p:nvPr>
            <p:ph type="body" sz="quarter" idx="27" hasCustomPrompt="1"/>
          </p:nvPr>
        </p:nvSpPr>
        <p:spPr>
          <a:xfrm>
            <a:off x="318211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MX" noProof="0"/>
              <a:t>Haz clic para agregar texto</a:t>
            </a:r>
          </a:p>
        </p:txBody>
      </p:sp>
      <p:sp>
        <p:nvSpPr>
          <p:cNvPr id="56" name="Marcador de texto 2"/>
          <p:cNvSpPr>
            <a:spLocks noGrp="1"/>
          </p:cNvSpPr>
          <p:nvPr>
            <p:ph type="body" sz="quarter" idx="33" hasCustomPrompt="1"/>
          </p:nvPr>
        </p:nvSpPr>
        <p:spPr>
          <a:xfrm>
            <a:off x="458292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MX" noProof="0"/>
              <a:t>Haz clic para agregar texto</a:t>
            </a:r>
          </a:p>
        </p:txBody>
      </p:sp>
      <p:sp>
        <p:nvSpPr>
          <p:cNvPr id="62" name="Marcador de texto 2"/>
          <p:cNvSpPr>
            <a:spLocks noGrp="1"/>
          </p:cNvSpPr>
          <p:nvPr>
            <p:ph type="body" sz="quarter" idx="39" hasCustomPrompt="1"/>
          </p:nvPr>
        </p:nvSpPr>
        <p:spPr>
          <a:xfrm>
            <a:off x="5976051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MX" noProof="0"/>
              <a:t>Haz clic para agregar texto</a:t>
            </a:r>
          </a:p>
        </p:txBody>
      </p:sp>
      <p:sp>
        <p:nvSpPr>
          <p:cNvPr id="68" name="Marcador de texto 2"/>
          <p:cNvSpPr>
            <a:spLocks noGrp="1"/>
          </p:cNvSpPr>
          <p:nvPr>
            <p:ph type="body" sz="quarter" idx="45" hasCustomPrompt="1"/>
          </p:nvPr>
        </p:nvSpPr>
        <p:spPr>
          <a:xfrm>
            <a:off x="7369175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MX" noProof="0"/>
              <a:t>Haz clic para agregar texto</a:t>
            </a:r>
          </a:p>
        </p:txBody>
      </p:sp>
      <p:sp>
        <p:nvSpPr>
          <p:cNvPr id="2" name="Marcador de posición de fecha 1"/>
          <p:cNvSpPr>
            <a:spLocks noGrp="1"/>
          </p:cNvSpPr>
          <p:nvPr>
            <p:ph type="dt" sz="half" idx="46"/>
          </p:nvPr>
        </p:nvSpPr>
        <p:spPr/>
        <p:txBody>
          <a:bodyPr rtlCol="0"/>
          <a:lstStyle/>
          <a:p>
            <a:pPr rtl="0"/>
            <a:fld id="{FD79EF76-771D-4302-A895-1F67BEF0894B}" type="datetime1">
              <a:rPr lang="es-MX" noProof="0" smtClean="0"/>
              <a:t>18/02/2020</a:t>
            </a:fld>
            <a:endParaRPr lang="es-MX" noProof="0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47"/>
          </p:nvPr>
        </p:nvSpPr>
        <p:spPr/>
        <p:txBody>
          <a:bodyPr rtlCol="0"/>
          <a:lstStyle/>
          <a:p>
            <a:pPr rtl="0"/>
            <a:endParaRPr lang="es-MX" noProof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48"/>
          </p:nvPr>
        </p:nvSpPr>
        <p:spPr/>
        <p:txBody>
          <a:bodyPr rtlCol="0"/>
          <a:lstStyle/>
          <a:p>
            <a:pPr rtl="0"/>
            <a:fld id="{53CB5F7B-7C15-41FD-9488-0FCC5C0A130E}" type="slidenum">
              <a:rPr lang="es-MX" noProof="0"/>
              <a:pPr rtl="0"/>
              <a:t>‹Nº›</a:t>
            </a:fld>
            <a:endParaRPr lang="es-MX" noProof="0"/>
          </a:p>
        </p:txBody>
      </p:sp>
    </p:spTree>
    <p:extLst>
      <p:ext uri="{BB962C8B-B14F-4D97-AF65-F5344CB8AC3E}">
        <p14:creationId xmlns:p14="http://schemas.microsoft.com/office/powerpoint/2010/main" val="1375443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bril de 202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Cuadro de texto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s-MX" sz="1300" b="0" noProof="0">
                <a:solidFill>
                  <a:schemeClr val="bg2">
                    <a:lumMod val="90000"/>
                  </a:schemeClr>
                </a:solidFill>
              </a:rPr>
              <a:t>30 de marzo</a:t>
            </a:r>
          </a:p>
        </p:txBody>
      </p:sp>
      <p:sp>
        <p:nvSpPr>
          <p:cNvPr id="1793" name="Cuadro de texto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300" b="0" noProof="0">
                <a:solidFill>
                  <a:schemeClr val="bg2">
                    <a:lumMod val="90000"/>
                  </a:schemeClr>
                </a:solidFill>
              </a:rPr>
              <a:t>31</a:t>
            </a:r>
          </a:p>
        </p:txBody>
      </p:sp>
      <p:sp>
        <p:nvSpPr>
          <p:cNvPr id="1794" name="Cuadro de texto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marR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MX" sz="1300" b="0" noProof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300" b="0" noProof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de abril</a:t>
            </a:r>
          </a:p>
          <a:p>
            <a:pPr lvl="0" rtl="0"/>
            <a:endParaRPr lang="es-MX" noProof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95" name="Cuadro de texto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MX" sz="1300" b="0" noProof="0">
              <a:solidFill>
                <a:schemeClr val="tx1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300" b="0" noProof="0">
                <a:solidFill>
                  <a:schemeClr val="tx1"/>
                </a:solidFill>
              </a:rPr>
              <a:t>2</a:t>
            </a:r>
          </a:p>
          <a:p>
            <a:pPr lvl="0" rtl="0"/>
            <a:endParaRPr lang="es-MX" noProof="0">
              <a:solidFill>
                <a:schemeClr val="tx1"/>
              </a:solidFill>
            </a:endParaRPr>
          </a:p>
        </p:txBody>
      </p:sp>
      <p:sp>
        <p:nvSpPr>
          <p:cNvPr id="1796" name="Cuadro de texto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MX" sz="1300" b="0" noProof="0">
              <a:solidFill>
                <a:schemeClr val="tx1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300" b="0" noProof="0">
                <a:solidFill>
                  <a:schemeClr val="tx1"/>
                </a:solidFill>
              </a:rPr>
              <a:t>3</a:t>
            </a:r>
          </a:p>
          <a:p>
            <a:pPr lvl="0" rtl="0"/>
            <a:endParaRPr lang="es-MX" noProof="0">
              <a:solidFill>
                <a:schemeClr val="tx1"/>
              </a:solidFill>
            </a:endParaRPr>
          </a:p>
        </p:txBody>
      </p:sp>
      <p:sp>
        <p:nvSpPr>
          <p:cNvPr id="1797" name="Cuadro de texto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300" b="0" noProof="0">
                <a:solidFill>
                  <a:schemeClr val="tx1"/>
                </a:solidFill>
              </a:rPr>
              <a:t>4/5</a:t>
            </a:r>
          </a:p>
        </p:txBody>
      </p:sp>
      <p:sp>
        <p:nvSpPr>
          <p:cNvPr id="1798" name="Cuadro de texto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300" b="0" kern="1200" cap="none" spc="0" noProof="0">
                <a:ln w="0"/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6</a:t>
            </a:r>
          </a:p>
        </p:txBody>
      </p:sp>
      <p:sp>
        <p:nvSpPr>
          <p:cNvPr id="1799" name="Cuadro de texto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s-MX" sz="1300" b="0" noProof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1800" name="Cuadro de texto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s-MX" sz="1300" b="0" noProof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1801" name="Cuadro de texto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s-MX" sz="1300" b="0" noProof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1802" name="Cuadro de texto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s-MX" sz="1300" b="0" noProof="0">
                <a:solidFill>
                  <a:schemeClr val="tx1"/>
                </a:solidFill>
              </a:rPr>
              <a:t>10</a:t>
            </a:r>
          </a:p>
        </p:txBody>
      </p:sp>
      <p:sp>
        <p:nvSpPr>
          <p:cNvPr id="1803" name="Cuadro de texto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s-MX" sz="1300" b="0" noProof="0">
                <a:solidFill>
                  <a:schemeClr val="tx1"/>
                </a:solidFill>
              </a:rPr>
              <a:t>11/12</a:t>
            </a:r>
          </a:p>
        </p:txBody>
      </p:sp>
      <p:sp>
        <p:nvSpPr>
          <p:cNvPr id="1804" name="Cuadro de texto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s-MX" sz="1300" b="0" noProof="0">
                <a:solidFill>
                  <a:schemeClr val="tx1"/>
                </a:solidFill>
              </a:rPr>
              <a:t>13</a:t>
            </a:r>
          </a:p>
        </p:txBody>
      </p:sp>
      <p:sp>
        <p:nvSpPr>
          <p:cNvPr id="1805" name="Cuadro de texto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s-MX" sz="1300" b="0" noProof="0">
                <a:solidFill>
                  <a:schemeClr val="tx1"/>
                </a:solidFill>
              </a:rPr>
              <a:t>14</a:t>
            </a:r>
          </a:p>
        </p:txBody>
      </p:sp>
      <p:sp>
        <p:nvSpPr>
          <p:cNvPr id="1806" name="Cuadro de texto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s-MX" sz="1300" b="0" noProof="0">
                <a:solidFill>
                  <a:schemeClr val="tx1"/>
                </a:solidFill>
              </a:rPr>
              <a:t>15</a:t>
            </a:r>
          </a:p>
        </p:txBody>
      </p:sp>
      <p:sp>
        <p:nvSpPr>
          <p:cNvPr id="1807" name="Cuadro de texto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s-MX" sz="1300" b="0" noProof="0">
                <a:solidFill>
                  <a:schemeClr val="tx1"/>
                </a:solidFill>
              </a:rPr>
              <a:t>16</a:t>
            </a:r>
          </a:p>
        </p:txBody>
      </p:sp>
      <p:sp>
        <p:nvSpPr>
          <p:cNvPr id="1808" name="Cuadro de texto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s-MX" sz="1300" b="0" noProof="0">
                <a:solidFill>
                  <a:schemeClr val="tx1"/>
                </a:solidFill>
              </a:rPr>
              <a:t>17</a:t>
            </a:r>
          </a:p>
        </p:txBody>
      </p:sp>
      <p:sp>
        <p:nvSpPr>
          <p:cNvPr id="1809" name="Cuadro de texto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s-MX" sz="1300" b="0" noProof="0">
                <a:solidFill>
                  <a:schemeClr val="tx1"/>
                </a:solidFill>
              </a:rPr>
              <a:t>18/19</a:t>
            </a:r>
          </a:p>
        </p:txBody>
      </p:sp>
      <p:sp>
        <p:nvSpPr>
          <p:cNvPr id="1810" name="Cuadro de texto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s-MX" sz="1300" b="0" noProof="0">
                <a:solidFill>
                  <a:schemeClr val="tx1"/>
                </a:solidFill>
              </a:rPr>
              <a:t>20</a:t>
            </a:r>
          </a:p>
        </p:txBody>
      </p:sp>
      <p:sp>
        <p:nvSpPr>
          <p:cNvPr id="1811" name="Cuadro de texto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s-MX" sz="1300" b="0" noProof="0">
                <a:solidFill>
                  <a:schemeClr val="tx1"/>
                </a:solidFill>
              </a:rPr>
              <a:t>21</a:t>
            </a:r>
          </a:p>
        </p:txBody>
      </p:sp>
      <p:sp>
        <p:nvSpPr>
          <p:cNvPr id="1812" name="Cuadro de texto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s-MX" sz="1300" b="0" noProof="0">
                <a:solidFill>
                  <a:schemeClr val="tx1"/>
                </a:solidFill>
              </a:rPr>
              <a:t>22</a:t>
            </a:r>
          </a:p>
        </p:txBody>
      </p:sp>
      <p:sp>
        <p:nvSpPr>
          <p:cNvPr id="1813" name="Cuadro de texto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s-MX" sz="1300" b="0" noProof="0">
                <a:solidFill>
                  <a:schemeClr val="tx1"/>
                </a:solidFill>
              </a:rPr>
              <a:t>23</a:t>
            </a:r>
          </a:p>
        </p:txBody>
      </p:sp>
      <p:sp>
        <p:nvSpPr>
          <p:cNvPr id="1814" name="Cuadro de texto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s-MX" sz="1300" b="0" noProof="0">
                <a:solidFill>
                  <a:schemeClr val="tx1"/>
                </a:solidFill>
              </a:rPr>
              <a:t>24</a:t>
            </a:r>
          </a:p>
        </p:txBody>
      </p:sp>
      <p:sp>
        <p:nvSpPr>
          <p:cNvPr id="1815" name="Cuadro de texto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s-MX" sz="1300" b="0" noProof="0">
                <a:solidFill>
                  <a:schemeClr val="tx1"/>
                </a:solidFill>
              </a:rPr>
              <a:t>25/26</a:t>
            </a:r>
          </a:p>
        </p:txBody>
      </p:sp>
      <p:sp>
        <p:nvSpPr>
          <p:cNvPr id="1816" name="Cuadro de texto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s-MX" sz="1300" b="0" noProof="0">
                <a:solidFill>
                  <a:schemeClr val="tx1"/>
                </a:solidFill>
              </a:rPr>
              <a:t>27</a:t>
            </a:r>
          </a:p>
        </p:txBody>
      </p:sp>
      <p:sp>
        <p:nvSpPr>
          <p:cNvPr id="1817" name="Cuadro de texto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s-MX" sz="1300" b="0" noProof="0">
                <a:solidFill>
                  <a:schemeClr val="tx1"/>
                </a:solidFill>
              </a:rPr>
              <a:t>28</a:t>
            </a:r>
          </a:p>
        </p:txBody>
      </p:sp>
      <p:sp>
        <p:nvSpPr>
          <p:cNvPr id="1818" name="Cuadro de texto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300" b="0" noProof="0">
                <a:solidFill>
                  <a:schemeClr val="tx1"/>
                </a:solidFill>
              </a:rPr>
              <a:t>29</a:t>
            </a:r>
          </a:p>
        </p:txBody>
      </p:sp>
      <p:sp>
        <p:nvSpPr>
          <p:cNvPr id="1819" name="Cuadro de texto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300" b="0" noProof="0">
                <a:solidFill>
                  <a:schemeClr val="tx1"/>
                </a:solidFill>
              </a:rPr>
              <a:t>30</a:t>
            </a:r>
          </a:p>
        </p:txBody>
      </p:sp>
      <p:sp>
        <p:nvSpPr>
          <p:cNvPr id="1820" name="Cuadro de texto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marR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300" b="0" noProof="0">
                <a:solidFill>
                  <a:schemeClr val="bg2">
                    <a:lumMod val="90000"/>
                  </a:schemeClr>
                </a:solidFill>
              </a:rPr>
              <a:t>1 de mayo</a:t>
            </a:r>
          </a:p>
        </p:txBody>
      </p:sp>
      <p:sp>
        <p:nvSpPr>
          <p:cNvPr id="1821" name="Cuadro de texto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300" b="0" noProof="0">
                <a:solidFill>
                  <a:schemeClr val="bg2">
                    <a:lumMod val="90000"/>
                  </a:schemeClr>
                </a:solidFill>
              </a:rPr>
              <a:t>2/3</a:t>
            </a:r>
          </a:p>
        </p:txBody>
      </p:sp>
      <p:sp>
        <p:nvSpPr>
          <p:cNvPr id="1822" name="Cuadro de texto 1821"/>
          <p:cNvSpPr txBox="1"/>
          <p:nvPr/>
        </p:nvSpPr>
        <p:spPr>
          <a:xfrm>
            <a:off x="349116" y="565643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s-MX" sz="1300" b="0" noProof="0">
                <a:solidFill>
                  <a:schemeClr val="bg2">
                    <a:lumMod val="90000"/>
                  </a:schemeClr>
                </a:solidFill>
              </a:rPr>
              <a:t>4</a:t>
            </a:r>
          </a:p>
        </p:txBody>
      </p:sp>
      <p:sp>
        <p:nvSpPr>
          <p:cNvPr id="1823" name="Cuadro de texto 1822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300" b="0" noProof="0">
                <a:solidFill>
                  <a:schemeClr val="bg2">
                    <a:lumMod val="90000"/>
                  </a:schemeClr>
                </a:solidFill>
              </a:rPr>
              <a:t>5</a:t>
            </a:r>
          </a:p>
        </p:txBody>
      </p:sp>
      <p:sp>
        <p:nvSpPr>
          <p:cNvPr id="1824" name="Cuadro de texto 1823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s-MX" sz="1300" b="0" noProof="0">
                <a:solidFill>
                  <a:schemeClr val="bg2">
                    <a:lumMod val="90000"/>
                  </a:schemeClr>
                </a:solidFill>
              </a:rPr>
              <a:t>6</a:t>
            </a:r>
          </a:p>
        </p:txBody>
      </p:sp>
      <p:sp>
        <p:nvSpPr>
          <p:cNvPr id="1825" name="Cuadro de texto 1824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s-MX" sz="1300" b="0" noProof="0">
                <a:solidFill>
                  <a:schemeClr val="bg2">
                    <a:lumMod val="90000"/>
                  </a:schemeClr>
                </a:solidFill>
              </a:rPr>
              <a:t>7</a:t>
            </a:r>
          </a:p>
        </p:txBody>
      </p:sp>
      <p:sp>
        <p:nvSpPr>
          <p:cNvPr id="1826" name="Cuadro de texto 1825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s-MX" sz="1300" b="0" noProof="0">
                <a:solidFill>
                  <a:schemeClr val="bg2">
                    <a:lumMod val="90000"/>
                  </a:schemeClr>
                </a:solidFill>
              </a:rPr>
              <a:t>8</a:t>
            </a:r>
          </a:p>
        </p:txBody>
      </p:sp>
      <p:sp>
        <p:nvSpPr>
          <p:cNvPr id="1827" name="Cuadro de texto 1826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s-MX" sz="1300" b="0" noProof="0">
                <a:solidFill>
                  <a:schemeClr val="bg2">
                    <a:lumMod val="90000"/>
                  </a:schemeClr>
                </a:solidFill>
              </a:rPr>
              <a:t>9/10</a:t>
            </a:r>
          </a:p>
        </p:txBody>
      </p:sp>
      <p:sp>
        <p:nvSpPr>
          <p:cNvPr id="1828" name="Cuadro de texto 1827"/>
          <p:cNvSpPr txBox="1"/>
          <p:nvPr/>
        </p:nvSpPr>
        <p:spPr>
          <a:xfrm>
            <a:off x="358775" y="152400"/>
            <a:ext cx="8382000" cy="699042"/>
          </a:xfrm>
          <a:prstGeom prst="rect">
            <a:avLst/>
          </a:prstGeom>
          <a:noFill/>
        </p:spPr>
        <p:txBody>
          <a:bodyPr wrap="square" tIns="0" bIns="0" rtlCol="0" anchor="b">
            <a:noAutofit/>
          </a:bodyPr>
          <a:lstStyle/>
          <a:p>
            <a:pPr algn="l" rtl="0"/>
            <a:r>
              <a:rPr lang="es-MX" sz="3600" b="0" noProof="0">
                <a:solidFill>
                  <a:schemeClr val="accent1"/>
                </a:solidFill>
              </a:rPr>
              <a:t>abril</a:t>
            </a:r>
          </a:p>
        </p:txBody>
      </p:sp>
      <p:sp>
        <p:nvSpPr>
          <p:cNvPr id="40" name="Marcador de texto 2"/>
          <p:cNvSpPr>
            <a:spLocks noGrp="1"/>
          </p:cNvSpPr>
          <p:nvPr>
            <p:ph type="body" sz="quarter" idx="11" hasCustomPrompt="1"/>
          </p:nvPr>
        </p:nvSpPr>
        <p:spPr>
          <a:xfrm>
            <a:off x="39319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MX" noProof="0"/>
              <a:t>Haz clic para agregar texto</a:t>
            </a:r>
          </a:p>
        </p:txBody>
      </p:sp>
      <p:sp>
        <p:nvSpPr>
          <p:cNvPr id="46" name="Marcador de texto 2"/>
          <p:cNvSpPr>
            <a:spLocks noGrp="1"/>
          </p:cNvSpPr>
          <p:nvPr>
            <p:ph type="body" sz="quarter" idx="17" hasCustomPrompt="1"/>
          </p:nvPr>
        </p:nvSpPr>
        <p:spPr>
          <a:xfrm>
            <a:off x="1783080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MX" noProof="0"/>
              <a:t>Haz clic para agregar texto</a:t>
            </a:r>
          </a:p>
        </p:txBody>
      </p:sp>
      <p:sp>
        <p:nvSpPr>
          <p:cNvPr id="52" name="Marcador de texto 2"/>
          <p:cNvSpPr>
            <a:spLocks noGrp="1"/>
          </p:cNvSpPr>
          <p:nvPr>
            <p:ph type="body" sz="quarter" idx="23" hasCustomPrompt="1"/>
          </p:nvPr>
        </p:nvSpPr>
        <p:spPr>
          <a:xfrm>
            <a:off x="318211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MX" noProof="0"/>
              <a:t>Haz clic para agregar texto</a:t>
            </a:r>
          </a:p>
        </p:txBody>
      </p:sp>
      <p:sp>
        <p:nvSpPr>
          <p:cNvPr id="58" name="Marcador de texto 2"/>
          <p:cNvSpPr>
            <a:spLocks noGrp="1"/>
          </p:cNvSpPr>
          <p:nvPr>
            <p:ph type="body" sz="quarter" idx="29" hasCustomPrompt="1"/>
          </p:nvPr>
        </p:nvSpPr>
        <p:spPr>
          <a:xfrm>
            <a:off x="458292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MX" noProof="0"/>
              <a:t>Haz clic para agregar texto</a:t>
            </a:r>
          </a:p>
        </p:txBody>
      </p:sp>
      <p:sp>
        <p:nvSpPr>
          <p:cNvPr id="64" name="Marcador de texto 2"/>
          <p:cNvSpPr>
            <a:spLocks noGrp="1"/>
          </p:cNvSpPr>
          <p:nvPr>
            <p:ph type="body" sz="quarter" idx="35" hasCustomPrompt="1"/>
          </p:nvPr>
        </p:nvSpPr>
        <p:spPr>
          <a:xfrm>
            <a:off x="5976051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MX" noProof="0"/>
              <a:t>Haz clic para agregar texto</a:t>
            </a:r>
          </a:p>
        </p:txBody>
      </p:sp>
      <p:sp>
        <p:nvSpPr>
          <p:cNvPr id="70" name="Marcador de texto 2"/>
          <p:cNvSpPr>
            <a:spLocks noGrp="1"/>
          </p:cNvSpPr>
          <p:nvPr>
            <p:ph type="body" sz="quarter" idx="41" hasCustomPrompt="1"/>
          </p:nvPr>
        </p:nvSpPr>
        <p:spPr>
          <a:xfrm>
            <a:off x="737920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MX" noProof="0"/>
              <a:t>Haz clic para agregar texto</a:t>
            </a:r>
          </a:p>
        </p:txBody>
      </p:sp>
      <p:sp>
        <p:nvSpPr>
          <p:cNvPr id="39" name="Marcador de texto 2"/>
          <p:cNvSpPr>
            <a:spLocks noGrp="1"/>
          </p:cNvSpPr>
          <p:nvPr>
            <p:ph type="body" sz="quarter" idx="10" hasCustomPrompt="1"/>
          </p:nvPr>
        </p:nvSpPr>
        <p:spPr>
          <a:xfrm>
            <a:off x="39319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MX" noProof="0"/>
              <a:t>Haz clic para agregar texto</a:t>
            </a:r>
          </a:p>
        </p:txBody>
      </p:sp>
      <p:sp>
        <p:nvSpPr>
          <p:cNvPr id="45" name="Marcador de texto 2"/>
          <p:cNvSpPr>
            <a:spLocks noGrp="1"/>
          </p:cNvSpPr>
          <p:nvPr>
            <p:ph type="body" sz="quarter" idx="16" hasCustomPrompt="1"/>
          </p:nvPr>
        </p:nvSpPr>
        <p:spPr>
          <a:xfrm>
            <a:off x="1783080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MX" noProof="0"/>
              <a:t>Haz clic para agregar texto</a:t>
            </a:r>
          </a:p>
        </p:txBody>
      </p:sp>
      <p:sp>
        <p:nvSpPr>
          <p:cNvPr id="51" name="Marcador de texto 2"/>
          <p:cNvSpPr>
            <a:spLocks noGrp="1"/>
          </p:cNvSpPr>
          <p:nvPr>
            <p:ph type="body" sz="quarter" idx="22" hasCustomPrompt="1"/>
          </p:nvPr>
        </p:nvSpPr>
        <p:spPr>
          <a:xfrm>
            <a:off x="318211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MX" noProof="0"/>
              <a:t>Haz clic para agregar texto</a:t>
            </a:r>
          </a:p>
        </p:txBody>
      </p:sp>
      <p:sp>
        <p:nvSpPr>
          <p:cNvPr id="57" name="Marcador de texto 2"/>
          <p:cNvSpPr>
            <a:spLocks noGrp="1"/>
          </p:cNvSpPr>
          <p:nvPr>
            <p:ph type="body" sz="quarter" idx="28" hasCustomPrompt="1"/>
          </p:nvPr>
        </p:nvSpPr>
        <p:spPr>
          <a:xfrm>
            <a:off x="458292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MX" noProof="0"/>
              <a:t>Haz clic para agregar texto</a:t>
            </a:r>
          </a:p>
        </p:txBody>
      </p:sp>
      <p:sp>
        <p:nvSpPr>
          <p:cNvPr id="63" name="Marcador de texto 2"/>
          <p:cNvSpPr>
            <a:spLocks noGrp="1"/>
          </p:cNvSpPr>
          <p:nvPr>
            <p:ph type="body" sz="quarter" idx="34" hasCustomPrompt="1"/>
          </p:nvPr>
        </p:nvSpPr>
        <p:spPr>
          <a:xfrm>
            <a:off x="5976051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MX" noProof="0"/>
              <a:t>Haz clic para agregar texto</a:t>
            </a:r>
          </a:p>
        </p:txBody>
      </p:sp>
      <p:sp>
        <p:nvSpPr>
          <p:cNvPr id="69" name="Marcador de texto 2"/>
          <p:cNvSpPr>
            <a:spLocks noGrp="1"/>
          </p:cNvSpPr>
          <p:nvPr>
            <p:ph type="body" sz="quarter" idx="40" hasCustomPrompt="1"/>
          </p:nvPr>
        </p:nvSpPr>
        <p:spPr>
          <a:xfrm>
            <a:off x="737920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MX" noProof="0"/>
              <a:t>Haz clic para agregar texto</a:t>
            </a:r>
          </a:p>
        </p:txBody>
      </p:sp>
      <p:sp>
        <p:nvSpPr>
          <p:cNvPr id="41" name="Marcador de texto 2"/>
          <p:cNvSpPr>
            <a:spLocks noGrp="1"/>
          </p:cNvSpPr>
          <p:nvPr>
            <p:ph type="body" sz="quarter" idx="12" hasCustomPrompt="1"/>
          </p:nvPr>
        </p:nvSpPr>
        <p:spPr>
          <a:xfrm>
            <a:off x="39319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MX" noProof="0"/>
              <a:t>Haz clic para agregar texto</a:t>
            </a:r>
          </a:p>
        </p:txBody>
      </p:sp>
      <p:sp>
        <p:nvSpPr>
          <p:cNvPr id="47" name="Marcador de texto 2"/>
          <p:cNvSpPr>
            <a:spLocks noGrp="1"/>
          </p:cNvSpPr>
          <p:nvPr>
            <p:ph type="body" sz="quarter" idx="18" hasCustomPrompt="1"/>
          </p:nvPr>
        </p:nvSpPr>
        <p:spPr>
          <a:xfrm>
            <a:off x="1783080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MX" noProof="0"/>
              <a:t>Haz clic para agregar texto</a:t>
            </a:r>
          </a:p>
        </p:txBody>
      </p:sp>
      <p:sp>
        <p:nvSpPr>
          <p:cNvPr id="53" name="Marcador de texto 2"/>
          <p:cNvSpPr>
            <a:spLocks noGrp="1"/>
          </p:cNvSpPr>
          <p:nvPr>
            <p:ph type="body" sz="quarter" idx="24" hasCustomPrompt="1"/>
          </p:nvPr>
        </p:nvSpPr>
        <p:spPr>
          <a:xfrm>
            <a:off x="318211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MX" noProof="0"/>
              <a:t>Haz clic para agregar texto</a:t>
            </a:r>
          </a:p>
        </p:txBody>
      </p:sp>
      <p:sp>
        <p:nvSpPr>
          <p:cNvPr id="59" name="Marcador de texto 2"/>
          <p:cNvSpPr>
            <a:spLocks noGrp="1"/>
          </p:cNvSpPr>
          <p:nvPr>
            <p:ph type="body" sz="quarter" idx="30" hasCustomPrompt="1"/>
          </p:nvPr>
        </p:nvSpPr>
        <p:spPr>
          <a:xfrm>
            <a:off x="458292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MX" noProof="0"/>
              <a:t>Haz clic para agregar texto</a:t>
            </a:r>
          </a:p>
        </p:txBody>
      </p:sp>
      <p:sp>
        <p:nvSpPr>
          <p:cNvPr id="65" name="Marcador de texto 2"/>
          <p:cNvSpPr>
            <a:spLocks noGrp="1"/>
          </p:cNvSpPr>
          <p:nvPr>
            <p:ph type="body" sz="quarter" idx="36" hasCustomPrompt="1"/>
          </p:nvPr>
        </p:nvSpPr>
        <p:spPr>
          <a:xfrm>
            <a:off x="5976051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MX" noProof="0"/>
              <a:t>Haz clic para agregar texto</a:t>
            </a:r>
          </a:p>
        </p:txBody>
      </p:sp>
      <p:sp>
        <p:nvSpPr>
          <p:cNvPr id="71" name="Marcador de texto 2"/>
          <p:cNvSpPr>
            <a:spLocks noGrp="1"/>
          </p:cNvSpPr>
          <p:nvPr>
            <p:ph type="body" sz="quarter" idx="42" hasCustomPrompt="1"/>
          </p:nvPr>
        </p:nvSpPr>
        <p:spPr>
          <a:xfrm>
            <a:off x="737920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MX" noProof="0"/>
              <a:t>Haz clic para agregar texto</a:t>
            </a:r>
          </a:p>
        </p:txBody>
      </p:sp>
      <p:sp>
        <p:nvSpPr>
          <p:cNvPr id="42" name="Marcador de texto 2"/>
          <p:cNvSpPr>
            <a:spLocks noGrp="1"/>
          </p:cNvSpPr>
          <p:nvPr>
            <p:ph type="body" sz="quarter" idx="13" hasCustomPrompt="1"/>
          </p:nvPr>
        </p:nvSpPr>
        <p:spPr>
          <a:xfrm>
            <a:off x="39319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MX" noProof="0"/>
              <a:t>Haz clic para agregar texto</a:t>
            </a:r>
          </a:p>
        </p:txBody>
      </p:sp>
      <p:sp>
        <p:nvSpPr>
          <p:cNvPr id="48" name="Marcador de texto 2"/>
          <p:cNvSpPr>
            <a:spLocks noGrp="1"/>
          </p:cNvSpPr>
          <p:nvPr>
            <p:ph type="body" sz="quarter" idx="19" hasCustomPrompt="1"/>
          </p:nvPr>
        </p:nvSpPr>
        <p:spPr>
          <a:xfrm>
            <a:off x="1783080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MX" noProof="0"/>
              <a:t>Haz clic para agregar texto</a:t>
            </a:r>
          </a:p>
        </p:txBody>
      </p:sp>
      <p:sp>
        <p:nvSpPr>
          <p:cNvPr id="54" name="Marcador de texto 2"/>
          <p:cNvSpPr>
            <a:spLocks noGrp="1"/>
          </p:cNvSpPr>
          <p:nvPr>
            <p:ph type="body" sz="quarter" idx="25" hasCustomPrompt="1"/>
          </p:nvPr>
        </p:nvSpPr>
        <p:spPr>
          <a:xfrm>
            <a:off x="318211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MX" noProof="0"/>
              <a:t>Haz clic para agregar texto</a:t>
            </a:r>
          </a:p>
        </p:txBody>
      </p:sp>
      <p:sp>
        <p:nvSpPr>
          <p:cNvPr id="60" name="Marcador de texto 2"/>
          <p:cNvSpPr>
            <a:spLocks noGrp="1"/>
          </p:cNvSpPr>
          <p:nvPr>
            <p:ph type="body" sz="quarter" idx="31" hasCustomPrompt="1"/>
          </p:nvPr>
        </p:nvSpPr>
        <p:spPr>
          <a:xfrm>
            <a:off x="458292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MX" noProof="0"/>
              <a:t>Haz clic para agregar texto</a:t>
            </a:r>
          </a:p>
        </p:txBody>
      </p:sp>
      <p:sp>
        <p:nvSpPr>
          <p:cNvPr id="66" name="Marcador de texto 2"/>
          <p:cNvSpPr>
            <a:spLocks noGrp="1"/>
          </p:cNvSpPr>
          <p:nvPr>
            <p:ph type="body" sz="quarter" idx="37" hasCustomPrompt="1"/>
          </p:nvPr>
        </p:nvSpPr>
        <p:spPr>
          <a:xfrm>
            <a:off x="5976051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MX" noProof="0"/>
              <a:t>Haz clic para agregar texto</a:t>
            </a:r>
          </a:p>
        </p:txBody>
      </p:sp>
      <p:sp>
        <p:nvSpPr>
          <p:cNvPr id="72" name="Marcador de texto 2"/>
          <p:cNvSpPr>
            <a:spLocks noGrp="1"/>
          </p:cNvSpPr>
          <p:nvPr>
            <p:ph type="body" sz="quarter" idx="43" hasCustomPrompt="1"/>
          </p:nvPr>
        </p:nvSpPr>
        <p:spPr>
          <a:xfrm>
            <a:off x="737920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MX" noProof="0"/>
              <a:t>Haz clic para agregar texto</a:t>
            </a:r>
          </a:p>
        </p:txBody>
      </p:sp>
      <p:sp>
        <p:nvSpPr>
          <p:cNvPr id="43" name="Marcador de texto 2"/>
          <p:cNvSpPr>
            <a:spLocks noGrp="1"/>
          </p:cNvSpPr>
          <p:nvPr>
            <p:ph type="body" sz="quarter" idx="14" hasCustomPrompt="1"/>
          </p:nvPr>
        </p:nvSpPr>
        <p:spPr>
          <a:xfrm>
            <a:off x="39319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MX" noProof="0"/>
              <a:t>Haz clic para agregar texto</a:t>
            </a:r>
          </a:p>
        </p:txBody>
      </p:sp>
      <p:sp>
        <p:nvSpPr>
          <p:cNvPr id="49" name="Marcador de texto 2"/>
          <p:cNvSpPr>
            <a:spLocks noGrp="1"/>
          </p:cNvSpPr>
          <p:nvPr>
            <p:ph type="body" sz="quarter" idx="20" hasCustomPrompt="1"/>
          </p:nvPr>
        </p:nvSpPr>
        <p:spPr>
          <a:xfrm>
            <a:off x="1783080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MX" noProof="0"/>
              <a:t>Haz clic para agregar texto</a:t>
            </a:r>
          </a:p>
        </p:txBody>
      </p:sp>
      <p:sp>
        <p:nvSpPr>
          <p:cNvPr id="55" name="Marcador de texto 2"/>
          <p:cNvSpPr>
            <a:spLocks noGrp="1"/>
          </p:cNvSpPr>
          <p:nvPr>
            <p:ph type="body" sz="quarter" idx="26" hasCustomPrompt="1"/>
          </p:nvPr>
        </p:nvSpPr>
        <p:spPr>
          <a:xfrm>
            <a:off x="318211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MX" noProof="0"/>
              <a:t>Haz clic para agregar texto</a:t>
            </a:r>
          </a:p>
        </p:txBody>
      </p:sp>
      <p:sp>
        <p:nvSpPr>
          <p:cNvPr id="61" name="Marcador de texto 2"/>
          <p:cNvSpPr>
            <a:spLocks noGrp="1"/>
          </p:cNvSpPr>
          <p:nvPr>
            <p:ph type="body" sz="quarter" idx="32" hasCustomPrompt="1"/>
          </p:nvPr>
        </p:nvSpPr>
        <p:spPr>
          <a:xfrm>
            <a:off x="458292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MX" noProof="0"/>
              <a:t>Haz clic para agregar texto</a:t>
            </a:r>
          </a:p>
        </p:txBody>
      </p:sp>
      <p:sp>
        <p:nvSpPr>
          <p:cNvPr id="67" name="Marcador de texto 2"/>
          <p:cNvSpPr>
            <a:spLocks noGrp="1"/>
          </p:cNvSpPr>
          <p:nvPr>
            <p:ph type="body" sz="quarter" idx="38" hasCustomPrompt="1"/>
          </p:nvPr>
        </p:nvSpPr>
        <p:spPr>
          <a:xfrm>
            <a:off x="5976051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MX" noProof="0"/>
              <a:t>Haz clic para agregar texto</a:t>
            </a:r>
          </a:p>
        </p:txBody>
      </p:sp>
      <p:sp>
        <p:nvSpPr>
          <p:cNvPr id="73" name="Marcador de texto 2"/>
          <p:cNvSpPr>
            <a:spLocks noGrp="1"/>
          </p:cNvSpPr>
          <p:nvPr>
            <p:ph type="body" sz="quarter" idx="44" hasCustomPrompt="1"/>
          </p:nvPr>
        </p:nvSpPr>
        <p:spPr>
          <a:xfrm>
            <a:off x="737920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MX" noProof="0"/>
              <a:t>Haz clic para agregar texto</a:t>
            </a:r>
          </a:p>
        </p:txBody>
      </p:sp>
      <p:sp>
        <p:nvSpPr>
          <p:cNvPr id="44" name="Marcador de texto 2"/>
          <p:cNvSpPr>
            <a:spLocks noGrp="1"/>
          </p:cNvSpPr>
          <p:nvPr>
            <p:ph type="body" sz="quarter" idx="15" hasCustomPrompt="1"/>
          </p:nvPr>
        </p:nvSpPr>
        <p:spPr>
          <a:xfrm>
            <a:off x="39319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MX" noProof="0"/>
              <a:t>Haz clic para agregar texto</a:t>
            </a:r>
          </a:p>
        </p:txBody>
      </p:sp>
      <p:sp>
        <p:nvSpPr>
          <p:cNvPr id="50" name="Marcador de texto 2"/>
          <p:cNvSpPr>
            <a:spLocks noGrp="1"/>
          </p:cNvSpPr>
          <p:nvPr>
            <p:ph type="body" sz="quarter" idx="21" hasCustomPrompt="1"/>
          </p:nvPr>
        </p:nvSpPr>
        <p:spPr>
          <a:xfrm>
            <a:off x="1783080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MX" noProof="0"/>
              <a:t>Haz clic para agregar texto</a:t>
            </a:r>
          </a:p>
        </p:txBody>
      </p:sp>
      <p:sp>
        <p:nvSpPr>
          <p:cNvPr id="56" name="Marcador de texto 2"/>
          <p:cNvSpPr>
            <a:spLocks noGrp="1"/>
          </p:cNvSpPr>
          <p:nvPr>
            <p:ph type="body" sz="quarter" idx="27" hasCustomPrompt="1"/>
          </p:nvPr>
        </p:nvSpPr>
        <p:spPr>
          <a:xfrm>
            <a:off x="318211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MX" noProof="0"/>
              <a:t>Haz clic para agregar texto</a:t>
            </a:r>
          </a:p>
        </p:txBody>
      </p:sp>
      <p:sp>
        <p:nvSpPr>
          <p:cNvPr id="62" name="Marcador de texto 2"/>
          <p:cNvSpPr>
            <a:spLocks noGrp="1"/>
          </p:cNvSpPr>
          <p:nvPr>
            <p:ph type="body" sz="quarter" idx="33" hasCustomPrompt="1"/>
          </p:nvPr>
        </p:nvSpPr>
        <p:spPr>
          <a:xfrm>
            <a:off x="458292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MX" noProof="0"/>
              <a:t>Haz clic para agregar texto</a:t>
            </a:r>
          </a:p>
        </p:txBody>
      </p:sp>
      <p:sp>
        <p:nvSpPr>
          <p:cNvPr id="68" name="Marcador de texto 2"/>
          <p:cNvSpPr>
            <a:spLocks noGrp="1"/>
          </p:cNvSpPr>
          <p:nvPr>
            <p:ph type="body" sz="quarter" idx="39" hasCustomPrompt="1"/>
          </p:nvPr>
        </p:nvSpPr>
        <p:spPr>
          <a:xfrm>
            <a:off x="5976051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MX" noProof="0"/>
              <a:t>Haz clic para agregar texto</a:t>
            </a:r>
          </a:p>
        </p:txBody>
      </p:sp>
      <p:sp>
        <p:nvSpPr>
          <p:cNvPr id="74" name="Marcador de texto 2"/>
          <p:cNvSpPr>
            <a:spLocks noGrp="1"/>
          </p:cNvSpPr>
          <p:nvPr>
            <p:ph type="body" sz="quarter" idx="45" hasCustomPrompt="1"/>
          </p:nvPr>
        </p:nvSpPr>
        <p:spPr>
          <a:xfrm>
            <a:off x="737920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MX" noProof="0"/>
              <a:t>Haz clic para agregar texto</a:t>
            </a:r>
          </a:p>
        </p:txBody>
      </p:sp>
      <p:sp>
        <p:nvSpPr>
          <p:cNvPr id="2" name="Marcador de posición de fecha 1"/>
          <p:cNvSpPr>
            <a:spLocks noGrp="1"/>
          </p:cNvSpPr>
          <p:nvPr>
            <p:ph type="dt" sz="half" idx="46"/>
          </p:nvPr>
        </p:nvSpPr>
        <p:spPr/>
        <p:txBody>
          <a:bodyPr rtlCol="0"/>
          <a:lstStyle/>
          <a:p>
            <a:pPr rtl="0"/>
            <a:fld id="{AA254D0E-577F-4DFC-AEB2-EA751ABCE08C}" type="datetime1">
              <a:rPr lang="es-MX" noProof="0" smtClean="0"/>
              <a:t>18/02/2020</a:t>
            </a:fld>
            <a:endParaRPr lang="es-MX" noProof="0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47"/>
          </p:nvPr>
        </p:nvSpPr>
        <p:spPr/>
        <p:txBody>
          <a:bodyPr rtlCol="0"/>
          <a:lstStyle/>
          <a:p>
            <a:pPr rtl="0"/>
            <a:endParaRPr lang="es-MX" noProof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48"/>
          </p:nvPr>
        </p:nvSpPr>
        <p:spPr/>
        <p:txBody>
          <a:bodyPr rtlCol="0"/>
          <a:lstStyle/>
          <a:p>
            <a:pPr rtl="0"/>
            <a:fld id="{53CB5F7B-7C15-41FD-9488-0FCC5C0A130E}" type="slidenum">
              <a:rPr lang="es-MX" noProof="0"/>
              <a:pPr rtl="0"/>
              <a:t>‹Nº›</a:t>
            </a:fld>
            <a:endParaRPr lang="es-MX" noProof="0"/>
          </a:p>
        </p:txBody>
      </p:sp>
    </p:spTree>
    <p:extLst>
      <p:ext uri="{BB962C8B-B14F-4D97-AF65-F5344CB8AC3E}">
        <p14:creationId xmlns:p14="http://schemas.microsoft.com/office/powerpoint/2010/main" val="3773129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ayo de 202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Cuadro de texto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s-MX" sz="1300" b="0" noProof="0">
                <a:solidFill>
                  <a:schemeClr val="bg2">
                    <a:lumMod val="90000"/>
                  </a:schemeClr>
                </a:solidFill>
              </a:rPr>
              <a:t>27 de abril</a:t>
            </a:r>
          </a:p>
        </p:txBody>
      </p:sp>
      <p:sp>
        <p:nvSpPr>
          <p:cNvPr id="1793" name="Cuadro de texto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algn="l" rtl="0"/>
            <a:r>
              <a:rPr lang="es-MX" sz="1300" b="0" noProof="0">
                <a:solidFill>
                  <a:schemeClr val="bg2">
                    <a:lumMod val="90000"/>
                  </a:schemeClr>
                </a:solidFill>
              </a:rPr>
              <a:t>28</a:t>
            </a:r>
          </a:p>
        </p:txBody>
      </p:sp>
      <p:sp>
        <p:nvSpPr>
          <p:cNvPr id="1794" name="Cuadro de texto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300" b="0" kern="1200" cap="none" spc="0" noProof="0">
                <a:ln w="0"/>
                <a:solidFill>
                  <a:schemeClr val="bg2">
                    <a:lumMod val="90000"/>
                  </a:schemeClr>
                </a:solidFill>
                <a:effectLst/>
                <a:latin typeface="+mn-lt"/>
                <a:ea typeface="+mn-ea"/>
                <a:cs typeface="+mn-cs"/>
              </a:rPr>
              <a:t>29</a:t>
            </a:r>
          </a:p>
        </p:txBody>
      </p:sp>
      <p:sp>
        <p:nvSpPr>
          <p:cNvPr id="1795" name="Cuadro de texto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/>
            </a:lvl1pPr>
          </a:lstStyle>
          <a:p>
            <a:pPr lvl="0" rtl="0"/>
            <a:r>
              <a:rPr lang="es-MX" noProof="0">
                <a:solidFill>
                  <a:schemeClr val="bg2">
                    <a:lumMod val="90000"/>
                  </a:schemeClr>
                </a:solidFill>
              </a:rPr>
              <a:t>30</a:t>
            </a:r>
          </a:p>
        </p:txBody>
      </p:sp>
      <p:sp>
        <p:nvSpPr>
          <p:cNvPr id="1796" name="Cuadro de texto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s-MX" sz="1300" b="0" noProof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de mayo</a:t>
            </a:r>
          </a:p>
        </p:txBody>
      </p:sp>
      <p:sp>
        <p:nvSpPr>
          <p:cNvPr id="1797" name="Cuadro de texto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s-MX" sz="1300" b="0" noProof="0">
                <a:solidFill>
                  <a:schemeClr val="tx1"/>
                </a:solidFill>
              </a:rPr>
              <a:t>2/3</a:t>
            </a:r>
          </a:p>
        </p:txBody>
      </p:sp>
      <p:sp>
        <p:nvSpPr>
          <p:cNvPr id="1798" name="Cuadro de texto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s-MX" sz="1300" b="0" noProof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799" name="Cuadro de texto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s-MX" sz="1300" b="0" noProof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1800" name="Cuadro de texto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s-MX" sz="1300" b="0" noProof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1801" name="Cuadro de texto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s-MX" sz="1300" b="0" noProof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1802" name="Cuadro de texto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s-MX" sz="1300" b="0" noProof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1803" name="Cuadro de texto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s-MX" sz="1300" b="0" noProof="0">
                <a:solidFill>
                  <a:schemeClr val="tx1"/>
                </a:solidFill>
              </a:rPr>
              <a:t>9/10</a:t>
            </a:r>
          </a:p>
        </p:txBody>
      </p:sp>
      <p:sp>
        <p:nvSpPr>
          <p:cNvPr id="1804" name="Cuadro de texto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s-MX" sz="1300" b="0" noProof="0">
                <a:solidFill>
                  <a:schemeClr val="tx1"/>
                </a:solidFill>
              </a:rPr>
              <a:t>11</a:t>
            </a:r>
          </a:p>
        </p:txBody>
      </p:sp>
      <p:sp>
        <p:nvSpPr>
          <p:cNvPr id="1805" name="Cuadro de texto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s-MX" sz="1300" b="0" noProof="0">
                <a:solidFill>
                  <a:schemeClr val="tx1"/>
                </a:solidFill>
              </a:rPr>
              <a:t>12</a:t>
            </a:r>
          </a:p>
        </p:txBody>
      </p:sp>
      <p:sp>
        <p:nvSpPr>
          <p:cNvPr id="1806" name="Cuadro de texto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s-MX" sz="1300" b="0" noProof="0">
                <a:solidFill>
                  <a:schemeClr val="tx1"/>
                </a:solidFill>
              </a:rPr>
              <a:t>13</a:t>
            </a:r>
          </a:p>
        </p:txBody>
      </p:sp>
      <p:sp>
        <p:nvSpPr>
          <p:cNvPr id="1807" name="Cuadro de texto 1806"/>
          <p:cNvSpPr txBox="1"/>
          <p:nvPr userDrawn="1"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s-MX" sz="1300" b="0" noProof="0">
                <a:solidFill>
                  <a:schemeClr val="tx1"/>
                </a:solidFill>
              </a:rPr>
              <a:t>14</a:t>
            </a:r>
          </a:p>
        </p:txBody>
      </p:sp>
      <p:sp>
        <p:nvSpPr>
          <p:cNvPr id="1808" name="Cuadro de texto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s-MX" sz="1300" b="0" noProof="0">
                <a:solidFill>
                  <a:schemeClr val="tx1"/>
                </a:solidFill>
              </a:rPr>
              <a:t>15</a:t>
            </a:r>
          </a:p>
        </p:txBody>
      </p:sp>
      <p:sp>
        <p:nvSpPr>
          <p:cNvPr id="1809" name="Cuadro de texto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s-MX" sz="1300" b="0" noProof="0">
                <a:solidFill>
                  <a:schemeClr val="tx1"/>
                </a:solidFill>
              </a:rPr>
              <a:t>16/17</a:t>
            </a:r>
          </a:p>
        </p:txBody>
      </p:sp>
      <p:sp>
        <p:nvSpPr>
          <p:cNvPr id="1810" name="Cuadro de texto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s-MX" sz="1300" b="0" noProof="0">
                <a:solidFill>
                  <a:schemeClr val="tx1"/>
                </a:solidFill>
              </a:rPr>
              <a:t>18</a:t>
            </a:r>
          </a:p>
        </p:txBody>
      </p:sp>
      <p:sp>
        <p:nvSpPr>
          <p:cNvPr id="1811" name="Cuadro de texto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s-MX" sz="1300" b="0" noProof="0">
                <a:solidFill>
                  <a:schemeClr val="tx1"/>
                </a:solidFill>
              </a:rPr>
              <a:t>19</a:t>
            </a:r>
          </a:p>
        </p:txBody>
      </p:sp>
      <p:sp>
        <p:nvSpPr>
          <p:cNvPr id="1812" name="Cuadro de texto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s-MX" sz="1300" b="0" noProof="0">
                <a:solidFill>
                  <a:schemeClr val="tx1"/>
                </a:solidFill>
              </a:rPr>
              <a:t>20</a:t>
            </a:r>
          </a:p>
        </p:txBody>
      </p:sp>
      <p:sp>
        <p:nvSpPr>
          <p:cNvPr id="1813" name="Cuadro de texto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s-MX" sz="1300" b="0" noProof="0">
                <a:solidFill>
                  <a:schemeClr val="tx1"/>
                </a:solidFill>
              </a:rPr>
              <a:t>21</a:t>
            </a:r>
          </a:p>
        </p:txBody>
      </p:sp>
      <p:sp>
        <p:nvSpPr>
          <p:cNvPr id="1814" name="Cuadro de texto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s-MX" sz="1300" b="0" noProof="0">
                <a:solidFill>
                  <a:schemeClr val="tx1"/>
                </a:solidFill>
              </a:rPr>
              <a:t>22</a:t>
            </a:r>
          </a:p>
        </p:txBody>
      </p:sp>
      <p:sp>
        <p:nvSpPr>
          <p:cNvPr id="1815" name="Cuadro de texto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s-MX" sz="1300" b="0" noProof="0">
                <a:solidFill>
                  <a:schemeClr val="tx1"/>
                </a:solidFill>
              </a:rPr>
              <a:t>23/24</a:t>
            </a:r>
          </a:p>
        </p:txBody>
      </p:sp>
      <p:sp>
        <p:nvSpPr>
          <p:cNvPr id="1816" name="Cuadro de texto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s-MX" sz="1300" b="0" noProof="0">
                <a:solidFill>
                  <a:schemeClr val="tx1"/>
                </a:solidFill>
              </a:rPr>
              <a:t>25</a:t>
            </a:r>
          </a:p>
        </p:txBody>
      </p:sp>
      <p:sp>
        <p:nvSpPr>
          <p:cNvPr id="1817" name="Cuadro de texto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s-MX" sz="1300" b="0" noProof="0">
                <a:solidFill>
                  <a:schemeClr val="tx1"/>
                </a:solidFill>
              </a:rPr>
              <a:t>26</a:t>
            </a:r>
          </a:p>
        </p:txBody>
      </p:sp>
      <p:sp>
        <p:nvSpPr>
          <p:cNvPr id="1818" name="Cuadro de texto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s-MX" sz="1300" b="0" noProof="0">
                <a:solidFill>
                  <a:schemeClr val="tx1"/>
                </a:solidFill>
              </a:rPr>
              <a:t>27</a:t>
            </a:r>
          </a:p>
        </p:txBody>
      </p:sp>
      <p:sp>
        <p:nvSpPr>
          <p:cNvPr id="1819" name="Cuadro de texto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marR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300" b="0" noProof="0">
                <a:solidFill>
                  <a:schemeClr val="tx1"/>
                </a:solidFill>
              </a:rPr>
              <a:t>28</a:t>
            </a:r>
          </a:p>
        </p:txBody>
      </p:sp>
      <p:sp>
        <p:nvSpPr>
          <p:cNvPr id="1820" name="Cuadro de texto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300" b="0" noProof="0">
                <a:solidFill>
                  <a:schemeClr val="tx1"/>
                </a:solidFill>
              </a:rPr>
              <a:t>29</a:t>
            </a:r>
            <a:endParaRPr lang="es-MX" noProof="0"/>
          </a:p>
        </p:txBody>
      </p:sp>
      <p:sp>
        <p:nvSpPr>
          <p:cNvPr id="1821" name="Cuadro de texto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es-MX" noProof="0">
                <a:solidFill>
                  <a:schemeClr val="tx1"/>
                </a:solidFill>
              </a:rPr>
              <a:t>30/31</a:t>
            </a:r>
          </a:p>
        </p:txBody>
      </p:sp>
      <p:sp>
        <p:nvSpPr>
          <p:cNvPr id="1828" name="Cuadro de texto 1827"/>
          <p:cNvSpPr txBox="1"/>
          <p:nvPr/>
        </p:nvSpPr>
        <p:spPr>
          <a:xfrm>
            <a:off x="358775" y="152400"/>
            <a:ext cx="8382000" cy="699042"/>
          </a:xfrm>
          <a:prstGeom prst="rect">
            <a:avLst/>
          </a:prstGeom>
          <a:noFill/>
        </p:spPr>
        <p:txBody>
          <a:bodyPr wrap="square" tIns="0" bIns="0" rtlCol="0" anchor="b">
            <a:noAutofit/>
          </a:bodyPr>
          <a:lstStyle/>
          <a:p>
            <a:pPr algn="l" rtl="0"/>
            <a:r>
              <a:rPr lang="es-MX" sz="3600" b="0" noProof="0">
                <a:solidFill>
                  <a:schemeClr val="accent1"/>
                </a:solidFill>
              </a:rPr>
              <a:t>mayo</a:t>
            </a:r>
          </a:p>
        </p:txBody>
      </p:sp>
      <p:sp>
        <p:nvSpPr>
          <p:cNvPr id="69" name="Cuadro de texto 68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300" b="0" noProof="0">
                <a:solidFill>
                  <a:schemeClr val="bg2">
                    <a:lumMod val="90000"/>
                  </a:schemeClr>
                </a:solidFill>
              </a:rPr>
              <a:t>1 de junio</a:t>
            </a:r>
          </a:p>
        </p:txBody>
      </p:sp>
      <p:sp>
        <p:nvSpPr>
          <p:cNvPr id="70" name="Cuadro de texto 69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s-MX" sz="1300" b="0" noProof="0">
                <a:solidFill>
                  <a:schemeClr val="bg2">
                    <a:lumMod val="90000"/>
                  </a:schemeClr>
                </a:solidFill>
              </a:rPr>
              <a:t>2</a:t>
            </a:r>
          </a:p>
        </p:txBody>
      </p:sp>
      <p:sp>
        <p:nvSpPr>
          <p:cNvPr id="71" name="Cuadro de texto 70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s-MX" sz="1300" b="0" noProof="0">
                <a:solidFill>
                  <a:schemeClr val="bg2">
                    <a:lumMod val="90000"/>
                  </a:schemeClr>
                </a:solidFill>
              </a:rPr>
              <a:t>3</a:t>
            </a:r>
          </a:p>
        </p:txBody>
      </p:sp>
      <p:sp>
        <p:nvSpPr>
          <p:cNvPr id="72" name="Cuadro de texto 71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s-MX" sz="1300" b="0" noProof="0">
                <a:solidFill>
                  <a:schemeClr val="bg2">
                    <a:lumMod val="90000"/>
                  </a:schemeClr>
                </a:solidFill>
              </a:rPr>
              <a:t>4</a:t>
            </a:r>
          </a:p>
        </p:txBody>
      </p:sp>
      <p:sp>
        <p:nvSpPr>
          <p:cNvPr id="73" name="Cuadro de texto 72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s-MX" sz="1300" b="0" noProof="0">
                <a:solidFill>
                  <a:schemeClr val="bg2">
                    <a:lumMod val="90000"/>
                  </a:schemeClr>
                </a:solidFill>
              </a:rPr>
              <a:t>5</a:t>
            </a:r>
          </a:p>
        </p:txBody>
      </p:sp>
      <p:sp>
        <p:nvSpPr>
          <p:cNvPr id="74" name="Cuadro de texto 73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s-MX" sz="1300" b="0" noProof="0">
                <a:solidFill>
                  <a:schemeClr val="bg2">
                    <a:lumMod val="90000"/>
                  </a:schemeClr>
                </a:solidFill>
              </a:rPr>
              <a:t>6/7</a:t>
            </a:r>
          </a:p>
        </p:txBody>
      </p:sp>
      <p:sp>
        <p:nvSpPr>
          <p:cNvPr id="34" name="Marcador de texto 2"/>
          <p:cNvSpPr>
            <a:spLocks noGrp="1"/>
          </p:cNvSpPr>
          <p:nvPr>
            <p:ph type="body" sz="quarter" idx="11" hasCustomPrompt="1"/>
          </p:nvPr>
        </p:nvSpPr>
        <p:spPr>
          <a:xfrm>
            <a:off x="39319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MX" noProof="0"/>
              <a:t>Haz clic para agregar texto</a:t>
            </a:r>
          </a:p>
        </p:txBody>
      </p:sp>
      <p:sp>
        <p:nvSpPr>
          <p:cNvPr id="40" name="Marcador de texto 2"/>
          <p:cNvSpPr>
            <a:spLocks noGrp="1"/>
          </p:cNvSpPr>
          <p:nvPr>
            <p:ph type="body" sz="quarter" idx="17" hasCustomPrompt="1"/>
          </p:nvPr>
        </p:nvSpPr>
        <p:spPr>
          <a:xfrm>
            <a:off x="1783080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MX" noProof="0"/>
              <a:t>Haz clic para agregar texto</a:t>
            </a:r>
          </a:p>
        </p:txBody>
      </p:sp>
      <p:sp>
        <p:nvSpPr>
          <p:cNvPr id="46" name="Marcador de texto 2"/>
          <p:cNvSpPr>
            <a:spLocks noGrp="1"/>
          </p:cNvSpPr>
          <p:nvPr>
            <p:ph type="body" sz="quarter" idx="23" hasCustomPrompt="1"/>
          </p:nvPr>
        </p:nvSpPr>
        <p:spPr>
          <a:xfrm>
            <a:off x="318211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MX" noProof="0"/>
              <a:t>Haz clic para agregar texto</a:t>
            </a:r>
          </a:p>
        </p:txBody>
      </p:sp>
      <p:sp>
        <p:nvSpPr>
          <p:cNvPr id="52" name="Marcador de texto 2"/>
          <p:cNvSpPr>
            <a:spLocks noGrp="1"/>
          </p:cNvSpPr>
          <p:nvPr>
            <p:ph type="body" sz="quarter" idx="29" hasCustomPrompt="1"/>
          </p:nvPr>
        </p:nvSpPr>
        <p:spPr>
          <a:xfrm>
            <a:off x="458292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MX" noProof="0"/>
              <a:t>Haz clic para agregar texto</a:t>
            </a:r>
          </a:p>
        </p:txBody>
      </p:sp>
      <p:sp>
        <p:nvSpPr>
          <p:cNvPr id="58" name="Marcador de texto 2"/>
          <p:cNvSpPr>
            <a:spLocks noGrp="1"/>
          </p:cNvSpPr>
          <p:nvPr>
            <p:ph type="body" sz="quarter" idx="35" hasCustomPrompt="1"/>
          </p:nvPr>
        </p:nvSpPr>
        <p:spPr>
          <a:xfrm>
            <a:off x="5976051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MX" noProof="0"/>
              <a:t>Haz clic para agregar texto</a:t>
            </a:r>
          </a:p>
        </p:txBody>
      </p:sp>
      <p:sp>
        <p:nvSpPr>
          <p:cNvPr id="64" name="Marcador de texto 2"/>
          <p:cNvSpPr>
            <a:spLocks noGrp="1"/>
          </p:cNvSpPr>
          <p:nvPr>
            <p:ph type="body" sz="quarter" idx="41" hasCustomPrompt="1"/>
          </p:nvPr>
        </p:nvSpPr>
        <p:spPr>
          <a:xfrm>
            <a:off x="737920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MX" noProof="0"/>
              <a:t>Haz clic para agregar texto</a:t>
            </a:r>
          </a:p>
        </p:txBody>
      </p:sp>
      <p:sp>
        <p:nvSpPr>
          <p:cNvPr id="33" name="Marcador de texto 2"/>
          <p:cNvSpPr>
            <a:spLocks noGrp="1"/>
          </p:cNvSpPr>
          <p:nvPr>
            <p:ph type="body" sz="quarter" idx="10" hasCustomPrompt="1"/>
          </p:nvPr>
        </p:nvSpPr>
        <p:spPr>
          <a:xfrm>
            <a:off x="39319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MX" noProof="0"/>
              <a:t>Haz clic para agregar texto</a:t>
            </a:r>
          </a:p>
        </p:txBody>
      </p:sp>
      <p:sp>
        <p:nvSpPr>
          <p:cNvPr id="39" name="Marcador de texto 2"/>
          <p:cNvSpPr>
            <a:spLocks noGrp="1"/>
          </p:cNvSpPr>
          <p:nvPr>
            <p:ph type="body" sz="quarter" idx="16" hasCustomPrompt="1"/>
          </p:nvPr>
        </p:nvSpPr>
        <p:spPr>
          <a:xfrm>
            <a:off x="1783080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MX" noProof="0"/>
              <a:t>Haz clic para agregar texto</a:t>
            </a:r>
          </a:p>
        </p:txBody>
      </p:sp>
      <p:sp>
        <p:nvSpPr>
          <p:cNvPr id="45" name="Marcador de texto 2"/>
          <p:cNvSpPr>
            <a:spLocks noGrp="1"/>
          </p:cNvSpPr>
          <p:nvPr>
            <p:ph type="body" sz="quarter" idx="22" hasCustomPrompt="1"/>
          </p:nvPr>
        </p:nvSpPr>
        <p:spPr>
          <a:xfrm>
            <a:off x="318211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MX" noProof="0"/>
              <a:t>Haz clic para agregar texto</a:t>
            </a:r>
          </a:p>
        </p:txBody>
      </p:sp>
      <p:sp>
        <p:nvSpPr>
          <p:cNvPr id="51" name="Marcador de texto 2"/>
          <p:cNvSpPr>
            <a:spLocks noGrp="1"/>
          </p:cNvSpPr>
          <p:nvPr>
            <p:ph type="body" sz="quarter" idx="28" hasCustomPrompt="1"/>
          </p:nvPr>
        </p:nvSpPr>
        <p:spPr>
          <a:xfrm>
            <a:off x="458292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MX" noProof="0"/>
              <a:t>Haz clic para agregar texto</a:t>
            </a:r>
          </a:p>
        </p:txBody>
      </p:sp>
      <p:sp>
        <p:nvSpPr>
          <p:cNvPr id="57" name="Marcador de texto 2"/>
          <p:cNvSpPr>
            <a:spLocks noGrp="1"/>
          </p:cNvSpPr>
          <p:nvPr>
            <p:ph type="body" sz="quarter" idx="34" hasCustomPrompt="1"/>
          </p:nvPr>
        </p:nvSpPr>
        <p:spPr>
          <a:xfrm>
            <a:off x="5976051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MX" noProof="0"/>
              <a:t>Haz clic para agregar texto</a:t>
            </a:r>
          </a:p>
        </p:txBody>
      </p:sp>
      <p:sp>
        <p:nvSpPr>
          <p:cNvPr id="63" name="Marcador de texto 2"/>
          <p:cNvSpPr>
            <a:spLocks noGrp="1"/>
          </p:cNvSpPr>
          <p:nvPr>
            <p:ph type="body" sz="quarter" idx="40" hasCustomPrompt="1"/>
          </p:nvPr>
        </p:nvSpPr>
        <p:spPr>
          <a:xfrm>
            <a:off x="737920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MX" noProof="0"/>
              <a:t>Haz clic para agregar texto</a:t>
            </a:r>
          </a:p>
        </p:txBody>
      </p:sp>
      <p:sp>
        <p:nvSpPr>
          <p:cNvPr id="35" name="Marcador de texto 2"/>
          <p:cNvSpPr>
            <a:spLocks noGrp="1"/>
          </p:cNvSpPr>
          <p:nvPr>
            <p:ph type="body" sz="quarter" idx="12" hasCustomPrompt="1"/>
          </p:nvPr>
        </p:nvSpPr>
        <p:spPr>
          <a:xfrm>
            <a:off x="39319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MX" noProof="0"/>
              <a:t>Haz clic para agregar texto</a:t>
            </a:r>
          </a:p>
        </p:txBody>
      </p:sp>
      <p:sp>
        <p:nvSpPr>
          <p:cNvPr id="41" name="Marcador de texto 2"/>
          <p:cNvSpPr>
            <a:spLocks noGrp="1"/>
          </p:cNvSpPr>
          <p:nvPr>
            <p:ph type="body" sz="quarter" idx="18" hasCustomPrompt="1"/>
          </p:nvPr>
        </p:nvSpPr>
        <p:spPr>
          <a:xfrm>
            <a:off x="1783080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MX" noProof="0"/>
              <a:t>Haz clic para agregar texto</a:t>
            </a:r>
          </a:p>
        </p:txBody>
      </p:sp>
      <p:sp>
        <p:nvSpPr>
          <p:cNvPr id="47" name="Marcador de texto 2"/>
          <p:cNvSpPr>
            <a:spLocks noGrp="1"/>
          </p:cNvSpPr>
          <p:nvPr>
            <p:ph type="body" sz="quarter" idx="24" hasCustomPrompt="1"/>
          </p:nvPr>
        </p:nvSpPr>
        <p:spPr>
          <a:xfrm>
            <a:off x="318211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MX" noProof="0"/>
              <a:t>Haz clic para agregar texto</a:t>
            </a:r>
          </a:p>
        </p:txBody>
      </p:sp>
      <p:sp>
        <p:nvSpPr>
          <p:cNvPr id="53" name="Marcador de texto 2"/>
          <p:cNvSpPr>
            <a:spLocks noGrp="1"/>
          </p:cNvSpPr>
          <p:nvPr>
            <p:ph type="body" sz="quarter" idx="30" hasCustomPrompt="1"/>
          </p:nvPr>
        </p:nvSpPr>
        <p:spPr>
          <a:xfrm>
            <a:off x="458292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MX" noProof="0"/>
              <a:t>Haz clic para agregar texto</a:t>
            </a:r>
          </a:p>
        </p:txBody>
      </p:sp>
      <p:sp>
        <p:nvSpPr>
          <p:cNvPr id="59" name="Marcador de texto 2"/>
          <p:cNvSpPr>
            <a:spLocks noGrp="1"/>
          </p:cNvSpPr>
          <p:nvPr>
            <p:ph type="body" sz="quarter" idx="36" hasCustomPrompt="1"/>
          </p:nvPr>
        </p:nvSpPr>
        <p:spPr>
          <a:xfrm>
            <a:off x="5976051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MX" noProof="0"/>
              <a:t>Haz clic para agregar texto</a:t>
            </a:r>
          </a:p>
        </p:txBody>
      </p:sp>
      <p:sp>
        <p:nvSpPr>
          <p:cNvPr id="65" name="Marcador de texto 2"/>
          <p:cNvSpPr>
            <a:spLocks noGrp="1"/>
          </p:cNvSpPr>
          <p:nvPr>
            <p:ph type="body" sz="quarter" idx="42" hasCustomPrompt="1"/>
          </p:nvPr>
        </p:nvSpPr>
        <p:spPr>
          <a:xfrm>
            <a:off x="737920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MX" noProof="0"/>
              <a:t>Haz clic para agregar texto</a:t>
            </a:r>
          </a:p>
        </p:txBody>
      </p:sp>
      <p:sp>
        <p:nvSpPr>
          <p:cNvPr id="36" name="Marcador de texto 2"/>
          <p:cNvSpPr>
            <a:spLocks noGrp="1"/>
          </p:cNvSpPr>
          <p:nvPr>
            <p:ph type="body" sz="quarter" idx="13" hasCustomPrompt="1"/>
          </p:nvPr>
        </p:nvSpPr>
        <p:spPr>
          <a:xfrm>
            <a:off x="39319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MX" noProof="0"/>
              <a:t>Haz clic para agregar texto</a:t>
            </a:r>
          </a:p>
        </p:txBody>
      </p:sp>
      <p:sp>
        <p:nvSpPr>
          <p:cNvPr id="42" name="Marcador de texto 2"/>
          <p:cNvSpPr>
            <a:spLocks noGrp="1"/>
          </p:cNvSpPr>
          <p:nvPr>
            <p:ph type="body" sz="quarter" idx="19" hasCustomPrompt="1"/>
          </p:nvPr>
        </p:nvSpPr>
        <p:spPr>
          <a:xfrm>
            <a:off x="1783080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MX" noProof="0"/>
              <a:t>Haz clic para agregar texto</a:t>
            </a:r>
          </a:p>
        </p:txBody>
      </p:sp>
      <p:sp>
        <p:nvSpPr>
          <p:cNvPr id="48" name="Marcador de texto 2"/>
          <p:cNvSpPr>
            <a:spLocks noGrp="1"/>
          </p:cNvSpPr>
          <p:nvPr>
            <p:ph type="body" sz="quarter" idx="25" hasCustomPrompt="1"/>
          </p:nvPr>
        </p:nvSpPr>
        <p:spPr>
          <a:xfrm>
            <a:off x="318211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MX" noProof="0"/>
              <a:t>Haz clic para agregar texto</a:t>
            </a:r>
          </a:p>
        </p:txBody>
      </p:sp>
      <p:sp>
        <p:nvSpPr>
          <p:cNvPr id="54" name="Marcador de texto 2"/>
          <p:cNvSpPr>
            <a:spLocks noGrp="1"/>
          </p:cNvSpPr>
          <p:nvPr>
            <p:ph type="body" sz="quarter" idx="31" hasCustomPrompt="1"/>
          </p:nvPr>
        </p:nvSpPr>
        <p:spPr>
          <a:xfrm>
            <a:off x="458292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MX" noProof="0"/>
              <a:t>Haz clic para agregar texto</a:t>
            </a:r>
          </a:p>
        </p:txBody>
      </p:sp>
      <p:sp>
        <p:nvSpPr>
          <p:cNvPr id="60" name="Marcador de texto 2"/>
          <p:cNvSpPr>
            <a:spLocks noGrp="1"/>
          </p:cNvSpPr>
          <p:nvPr>
            <p:ph type="body" sz="quarter" idx="37" hasCustomPrompt="1"/>
          </p:nvPr>
        </p:nvSpPr>
        <p:spPr>
          <a:xfrm>
            <a:off x="5976051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MX" noProof="0"/>
              <a:t>Haz clic para agregar texto</a:t>
            </a:r>
          </a:p>
        </p:txBody>
      </p:sp>
      <p:sp>
        <p:nvSpPr>
          <p:cNvPr id="66" name="Marcador de texto 2"/>
          <p:cNvSpPr>
            <a:spLocks noGrp="1"/>
          </p:cNvSpPr>
          <p:nvPr>
            <p:ph type="body" sz="quarter" idx="43" hasCustomPrompt="1"/>
          </p:nvPr>
        </p:nvSpPr>
        <p:spPr>
          <a:xfrm>
            <a:off x="737920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MX" noProof="0"/>
              <a:t>Haz clic para agregar texto</a:t>
            </a:r>
          </a:p>
        </p:txBody>
      </p:sp>
      <p:sp>
        <p:nvSpPr>
          <p:cNvPr id="37" name="Marcador de texto 2"/>
          <p:cNvSpPr>
            <a:spLocks noGrp="1"/>
          </p:cNvSpPr>
          <p:nvPr>
            <p:ph type="body" sz="quarter" idx="14" hasCustomPrompt="1"/>
          </p:nvPr>
        </p:nvSpPr>
        <p:spPr>
          <a:xfrm>
            <a:off x="39319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MX" noProof="0"/>
              <a:t>Haz clic para agregar texto</a:t>
            </a:r>
          </a:p>
        </p:txBody>
      </p:sp>
      <p:sp>
        <p:nvSpPr>
          <p:cNvPr id="43" name="Marcador de texto 2"/>
          <p:cNvSpPr>
            <a:spLocks noGrp="1"/>
          </p:cNvSpPr>
          <p:nvPr>
            <p:ph type="body" sz="quarter" idx="20" hasCustomPrompt="1"/>
          </p:nvPr>
        </p:nvSpPr>
        <p:spPr>
          <a:xfrm>
            <a:off x="1783080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MX" noProof="0"/>
              <a:t>Haz clic para agregar texto</a:t>
            </a:r>
          </a:p>
        </p:txBody>
      </p:sp>
      <p:sp>
        <p:nvSpPr>
          <p:cNvPr id="49" name="Marcador de texto 2"/>
          <p:cNvSpPr>
            <a:spLocks noGrp="1"/>
          </p:cNvSpPr>
          <p:nvPr>
            <p:ph type="body" sz="quarter" idx="26" hasCustomPrompt="1"/>
          </p:nvPr>
        </p:nvSpPr>
        <p:spPr>
          <a:xfrm>
            <a:off x="318211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MX" noProof="0"/>
              <a:t>Haz clic para agregar texto</a:t>
            </a:r>
          </a:p>
        </p:txBody>
      </p:sp>
      <p:sp>
        <p:nvSpPr>
          <p:cNvPr id="55" name="Marcador de texto 2"/>
          <p:cNvSpPr>
            <a:spLocks noGrp="1"/>
          </p:cNvSpPr>
          <p:nvPr>
            <p:ph type="body" sz="quarter" idx="32" hasCustomPrompt="1"/>
          </p:nvPr>
        </p:nvSpPr>
        <p:spPr>
          <a:xfrm>
            <a:off x="458292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MX" noProof="0"/>
              <a:t>Haz clic para agregar texto</a:t>
            </a:r>
          </a:p>
        </p:txBody>
      </p:sp>
      <p:sp>
        <p:nvSpPr>
          <p:cNvPr id="61" name="Marcador de texto 2"/>
          <p:cNvSpPr>
            <a:spLocks noGrp="1"/>
          </p:cNvSpPr>
          <p:nvPr>
            <p:ph type="body" sz="quarter" idx="38" hasCustomPrompt="1"/>
          </p:nvPr>
        </p:nvSpPr>
        <p:spPr>
          <a:xfrm>
            <a:off x="5976051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MX" noProof="0"/>
              <a:t>Haz clic para agregar texto</a:t>
            </a:r>
          </a:p>
        </p:txBody>
      </p:sp>
      <p:sp>
        <p:nvSpPr>
          <p:cNvPr id="67" name="Marcador de texto 2"/>
          <p:cNvSpPr>
            <a:spLocks noGrp="1"/>
          </p:cNvSpPr>
          <p:nvPr>
            <p:ph type="body" sz="quarter" idx="44" hasCustomPrompt="1"/>
          </p:nvPr>
        </p:nvSpPr>
        <p:spPr>
          <a:xfrm>
            <a:off x="737920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MX" noProof="0"/>
              <a:t>Haz clic para agregar texto</a:t>
            </a:r>
          </a:p>
        </p:txBody>
      </p:sp>
      <p:sp>
        <p:nvSpPr>
          <p:cNvPr id="38" name="Marcador de texto 2"/>
          <p:cNvSpPr>
            <a:spLocks noGrp="1"/>
          </p:cNvSpPr>
          <p:nvPr>
            <p:ph type="body" sz="quarter" idx="15" hasCustomPrompt="1"/>
          </p:nvPr>
        </p:nvSpPr>
        <p:spPr>
          <a:xfrm>
            <a:off x="39319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MX" noProof="0"/>
              <a:t>Haz clic para agregar texto</a:t>
            </a:r>
          </a:p>
        </p:txBody>
      </p:sp>
      <p:sp>
        <p:nvSpPr>
          <p:cNvPr id="44" name="Marcador de texto 2"/>
          <p:cNvSpPr>
            <a:spLocks noGrp="1"/>
          </p:cNvSpPr>
          <p:nvPr>
            <p:ph type="body" sz="quarter" idx="21" hasCustomPrompt="1"/>
          </p:nvPr>
        </p:nvSpPr>
        <p:spPr>
          <a:xfrm>
            <a:off x="1783080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MX" noProof="0"/>
              <a:t>Haz clic para agregar texto</a:t>
            </a:r>
          </a:p>
        </p:txBody>
      </p:sp>
      <p:sp>
        <p:nvSpPr>
          <p:cNvPr id="50" name="Marcador de texto 2"/>
          <p:cNvSpPr>
            <a:spLocks noGrp="1"/>
          </p:cNvSpPr>
          <p:nvPr>
            <p:ph type="body" sz="quarter" idx="27" hasCustomPrompt="1"/>
          </p:nvPr>
        </p:nvSpPr>
        <p:spPr>
          <a:xfrm>
            <a:off x="318211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MX" noProof="0"/>
              <a:t>Haz clic para agregar texto</a:t>
            </a:r>
          </a:p>
        </p:txBody>
      </p:sp>
      <p:sp>
        <p:nvSpPr>
          <p:cNvPr id="56" name="Marcador de texto 2"/>
          <p:cNvSpPr>
            <a:spLocks noGrp="1"/>
          </p:cNvSpPr>
          <p:nvPr>
            <p:ph type="body" sz="quarter" idx="33" hasCustomPrompt="1"/>
          </p:nvPr>
        </p:nvSpPr>
        <p:spPr>
          <a:xfrm>
            <a:off x="458292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MX" noProof="0"/>
              <a:t>Haz clic para agregar texto</a:t>
            </a:r>
          </a:p>
        </p:txBody>
      </p:sp>
      <p:sp>
        <p:nvSpPr>
          <p:cNvPr id="62" name="Marcador de texto 2"/>
          <p:cNvSpPr>
            <a:spLocks noGrp="1"/>
          </p:cNvSpPr>
          <p:nvPr>
            <p:ph type="body" sz="quarter" idx="39" hasCustomPrompt="1"/>
          </p:nvPr>
        </p:nvSpPr>
        <p:spPr>
          <a:xfrm>
            <a:off x="5976051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MX" noProof="0"/>
              <a:t>Haz clic para agregar texto</a:t>
            </a:r>
          </a:p>
        </p:txBody>
      </p:sp>
      <p:sp>
        <p:nvSpPr>
          <p:cNvPr id="68" name="Marcador de texto 2"/>
          <p:cNvSpPr>
            <a:spLocks noGrp="1"/>
          </p:cNvSpPr>
          <p:nvPr>
            <p:ph type="body" sz="quarter" idx="45" hasCustomPrompt="1"/>
          </p:nvPr>
        </p:nvSpPr>
        <p:spPr>
          <a:xfrm>
            <a:off x="737920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MX" noProof="0"/>
              <a:t>Haz clic para agregar texto</a:t>
            </a:r>
          </a:p>
        </p:txBody>
      </p:sp>
      <p:sp>
        <p:nvSpPr>
          <p:cNvPr id="2" name="Marcador de posición de fecha 1"/>
          <p:cNvSpPr>
            <a:spLocks noGrp="1"/>
          </p:cNvSpPr>
          <p:nvPr>
            <p:ph type="dt" sz="half" idx="46"/>
          </p:nvPr>
        </p:nvSpPr>
        <p:spPr/>
        <p:txBody>
          <a:bodyPr rtlCol="0"/>
          <a:lstStyle/>
          <a:p>
            <a:pPr rtl="0"/>
            <a:fld id="{2FE03AAA-3172-4BF4-ABEE-01657AB3CEB8}" type="datetime1">
              <a:rPr lang="es-MX" noProof="0" smtClean="0"/>
              <a:t>18/02/2020</a:t>
            </a:fld>
            <a:endParaRPr lang="es-MX" noProof="0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47"/>
          </p:nvPr>
        </p:nvSpPr>
        <p:spPr/>
        <p:txBody>
          <a:bodyPr rtlCol="0"/>
          <a:lstStyle/>
          <a:p>
            <a:pPr rtl="0"/>
            <a:endParaRPr lang="es-MX" noProof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48"/>
          </p:nvPr>
        </p:nvSpPr>
        <p:spPr/>
        <p:txBody>
          <a:bodyPr rtlCol="0"/>
          <a:lstStyle/>
          <a:p>
            <a:pPr rtl="0"/>
            <a:fld id="{53CB5F7B-7C15-41FD-9488-0FCC5C0A130E}" type="slidenum">
              <a:rPr lang="es-MX" noProof="0"/>
              <a:pPr rtl="0"/>
              <a:t>‹Nº›</a:t>
            </a:fld>
            <a:endParaRPr lang="es-MX" noProof="0"/>
          </a:p>
        </p:txBody>
      </p:sp>
    </p:spTree>
    <p:extLst>
      <p:ext uri="{BB962C8B-B14F-4D97-AF65-F5344CB8AC3E}">
        <p14:creationId xmlns:p14="http://schemas.microsoft.com/office/powerpoint/2010/main" val="3929788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unio de 202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Cuadro de texto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es-MX" noProof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de junio</a:t>
            </a:r>
          </a:p>
        </p:txBody>
      </p:sp>
      <p:sp>
        <p:nvSpPr>
          <p:cNvPr id="1793" name="Cuadro de texto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es-MX" noProof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794" name="Cuadro de texto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es-MX" noProof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795" name="Cuadro de texto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lvl="0" rtl="0"/>
            <a:r>
              <a:rPr lang="es-MX" sz="1300" noProof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796" name="Cuadro de texto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300" b="0" noProof="0">
                <a:solidFill>
                  <a:schemeClr val="tx1"/>
                </a:solidFill>
              </a:rPr>
              <a:t>5	</a:t>
            </a:r>
          </a:p>
        </p:txBody>
      </p:sp>
      <p:sp>
        <p:nvSpPr>
          <p:cNvPr id="1797" name="Cuadro de texto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300" b="0" kern="1200" cap="none" spc="0" noProof="0">
                <a:ln w="0"/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6/7</a:t>
            </a:r>
          </a:p>
        </p:txBody>
      </p:sp>
      <p:sp>
        <p:nvSpPr>
          <p:cNvPr id="1798" name="Cuadro de texto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s-MX" sz="1300" b="0" noProof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1799" name="Cuadro de texto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s-MX" sz="1300" b="0" noProof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1800" name="Cuadro de texto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s-MX" sz="1300" b="0" noProof="0">
                <a:solidFill>
                  <a:schemeClr val="tx1"/>
                </a:solidFill>
              </a:rPr>
              <a:t>10</a:t>
            </a:r>
          </a:p>
        </p:txBody>
      </p:sp>
      <p:sp>
        <p:nvSpPr>
          <p:cNvPr id="1801" name="Cuadro de texto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s-MX" sz="1300" b="0" noProof="0">
                <a:solidFill>
                  <a:schemeClr val="tx1"/>
                </a:solidFill>
              </a:rPr>
              <a:t>11</a:t>
            </a:r>
          </a:p>
        </p:txBody>
      </p:sp>
      <p:sp>
        <p:nvSpPr>
          <p:cNvPr id="1802" name="Cuadro de texto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s-MX" sz="1300" b="0" noProof="0">
                <a:solidFill>
                  <a:schemeClr val="tx1"/>
                </a:solidFill>
              </a:rPr>
              <a:t>12</a:t>
            </a:r>
          </a:p>
        </p:txBody>
      </p:sp>
      <p:sp>
        <p:nvSpPr>
          <p:cNvPr id="1803" name="Cuadro de texto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s-MX" sz="1300" b="0" noProof="0">
                <a:solidFill>
                  <a:schemeClr val="tx1"/>
                </a:solidFill>
              </a:rPr>
              <a:t>13/14</a:t>
            </a:r>
          </a:p>
        </p:txBody>
      </p:sp>
      <p:sp>
        <p:nvSpPr>
          <p:cNvPr id="1804" name="Cuadro de texto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s-MX" sz="1300" b="0" noProof="0">
                <a:solidFill>
                  <a:schemeClr val="tx1"/>
                </a:solidFill>
              </a:rPr>
              <a:t>15</a:t>
            </a:r>
          </a:p>
        </p:txBody>
      </p:sp>
      <p:sp>
        <p:nvSpPr>
          <p:cNvPr id="1805" name="Cuadro de texto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s-MX" sz="1300" b="0" noProof="0">
                <a:solidFill>
                  <a:schemeClr val="tx1"/>
                </a:solidFill>
              </a:rPr>
              <a:t>16</a:t>
            </a:r>
          </a:p>
        </p:txBody>
      </p:sp>
      <p:sp>
        <p:nvSpPr>
          <p:cNvPr id="1806" name="Cuadro de texto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s-MX" sz="1300" b="0" noProof="0">
                <a:solidFill>
                  <a:schemeClr val="tx1"/>
                </a:solidFill>
              </a:rPr>
              <a:t>17</a:t>
            </a:r>
          </a:p>
        </p:txBody>
      </p:sp>
      <p:sp>
        <p:nvSpPr>
          <p:cNvPr id="1807" name="Cuadro de texto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s-MX" sz="1300" b="0" noProof="0">
                <a:solidFill>
                  <a:schemeClr val="tx1"/>
                </a:solidFill>
              </a:rPr>
              <a:t>18</a:t>
            </a:r>
          </a:p>
        </p:txBody>
      </p:sp>
      <p:sp>
        <p:nvSpPr>
          <p:cNvPr id="1808" name="Cuadro de texto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s-MX" sz="1300" b="0" noProof="0">
                <a:solidFill>
                  <a:schemeClr val="tx1"/>
                </a:solidFill>
              </a:rPr>
              <a:t>19</a:t>
            </a:r>
          </a:p>
        </p:txBody>
      </p:sp>
      <p:sp>
        <p:nvSpPr>
          <p:cNvPr id="1809" name="Cuadro de texto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s-MX" sz="1300" b="0" noProof="0">
                <a:solidFill>
                  <a:schemeClr val="tx1"/>
                </a:solidFill>
              </a:rPr>
              <a:t>20/21</a:t>
            </a:r>
          </a:p>
        </p:txBody>
      </p:sp>
      <p:sp>
        <p:nvSpPr>
          <p:cNvPr id="1810" name="Cuadro de texto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s-MX" sz="1300" b="0" noProof="0">
                <a:solidFill>
                  <a:schemeClr val="tx1"/>
                </a:solidFill>
              </a:rPr>
              <a:t>22</a:t>
            </a:r>
          </a:p>
        </p:txBody>
      </p:sp>
      <p:sp>
        <p:nvSpPr>
          <p:cNvPr id="1811" name="Cuadro de texto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s-MX" sz="1300" b="0" noProof="0">
                <a:solidFill>
                  <a:schemeClr val="tx1"/>
                </a:solidFill>
              </a:rPr>
              <a:t>23</a:t>
            </a:r>
          </a:p>
        </p:txBody>
      </p:sp>
      <p:sp>
        <p:nvSpPr>
          <p:cNvPr id="1812" name="Cuadro de texto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s-MX" sz="1300" b="0" noProof="0">
                <a:solidFill>
                  <a:schemeClr val="tx1"/>
                </a:solidFill>
              </a:rPr>
              <a:t>24</a:t>
            </a:r>
          </a:p>
        </p:txBody>
      </p:sp>
      <p:sp>
        <p:nvSpPr>
          <p:cNvPr id="1813" name="Cuadro de texto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s-MX" sz="1300" b="0" noProof="0">
                <a:solidFill>
                  <a:schemeClr val="tx1"/>
                </a:solidFill>
              </a:rPr>
              <a:t>25</a:t>
            </a:r>
          </a:p>
        </p:txBody>
      </p:sp>
      <p:sp>
        <p:nvSpPr>
          <p:cNvPr id="1814" name="Cuadro de texto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s-MX" sz="1300" b="0" noProof="0">
                <a:solidFill>
                  <a:schemeClr val="tx1"/>
                </a:solidFill>
              </a:rPr>
              <a:t>26</a:t>
            </a:r>
          </a:p>
        </p:txBody>
      </p:sp>
      <p:sp>
        <p:nvSpPr>
          <p:cNvPr id="1815" name="Cuadro de texto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s-MX" sz="1300" b="0" noProof="0">
                <a:solidFill>
                  <a:schemeClr val="tx1"/>
                </a:solidFill>
              </a:rPr>
              <a:t>27/28</a:t>
            </a:r>
          </a:p>
        </p:txBody>
      </p:sp>
      <p:sp>
        <p:nvSpPr>
          <p:cNvPr id="1816" name="Cuadro de texto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s-MX" sz="1300" b="0" noProof="0">
                <a:solidFill>
                  <a:schemeClr val="tx1"/>
                </a:solidFill>
              </a:rPr>
              <a:t>29</a:t>
            </a:r>
          </a:p>
        </p:txBody>
      </p:sp>
      <p:sp>
        <p:nvSpPr>
          <p:cNvPr id="1817" name="Cuadro de texto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s-MX" sz="1300" b="0" noProof="0">
                <a:solidFill>
                  <a:schemeClr val="tx1"/>
                </a:solidFill>
              </a:rPr>
              <a:t>30</a:t>
            </a:r>
          </a:p>
        </p:txBody>
      </p:sp>
      <p:sp>
        <p:nvSpPr>
          <p:cNvPr id="1818" name="Cuadro de texto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lvl="0" rtl="0"/>
            <a:r>
              <a:rPr lang="es-MX" noProof="0">
                <a:solidFill>
                  <a:schemeClr val="bg2">
                    <a:lumMod val="90000"/>
                  </a:schemeClr>
                </a:solidFill>
              </a:rPr>
              <a:t>1 de julio</a:t>
            </a:r>
          </a:p>
        </p:txBody>
      </p:sp>
      <p:sp>
        <p:nvSpPr>
          <p:cNvPr id="1819" name="Cuadro de texto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lvl="0" rtl="0"/>
            <a:r>
              <a:rPr lang="es-MX" noProof="0">
                <a:solidFill>
                  <a:schemeClr val="bg2">
                    <a:lumMod val="90000"/>
                  </a:schemeClr>
                </a:solidFill>
              </a:rPr>
              <a:t>2</a:t>
            </a:r>
          </a:p>
        </p:txBody>
      </p:sp>
      <p:sp>
        <p:nvSpPr>
          <p:cNvPr id="1820" name="Cuadro de texto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/>
            </a:lvl1pPr>
          </a:lstStyle>
          <a:p>
            <a:pPr lvl="0" rtl="0"/>
            <a:r>
              <a:rPr lang="es-MX" noProof="0">
                <a:solidFill>
                  <a:schemeClr val="bg2">
                    <a:lumMod val="90000"/>
                  </a:schemeClr>
                </a:solidFill>
              </a:rPr>
              <a:t>3</a:t>
            </a:r>
          </a:p>
        </p:txBody>
      </p:sp>
      <p:sp>
        <p:nvSpPr>
          <p:cNvPr id="1821" name="Cuadro de texto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300" b="0" noProof="0">
                <a:solidFill>
                  <a:schemeClr val="bg2">
                    <a:lumMod val="90000"/>
                  </a:schemeClr>
                </a:solidFill>
              </a:rPr>
              <a:t>4/5</a:t>
            </a:r>
          </a:p>
        </p:txBody>
      </p:sp>
      <p:sp>
        <p:nvSpPr>
          <p:cNvPr id="1828" name="Cuadro de texto 1827"/>
          <p:cNvSpPr txBox="1"/>
          <p:nvPr/>
        </p:nvSpPr>
        <p:spPr>
          <a:xfrm>
            <a:off x="358775" y="152400"/>
            <a:ext cx="8382000" cy="699042"/>
          </a:xfrm>
          <a:prstGeom prst="rect">
            <a:avLst/>
          </a:prstGeom>
          <a:noFill/>
        </p:spPr>
        <p:txBody>
          <a:bodyPr wrap="square" tIns="0" bIns="0" rtlCol="0" anchor="b">
            <a:noAutofit/>
          </a:bodyPr>
          <a:lstStyle/>
          <a:p>
            <a:pPr algn="l" rtl="0"/>
            <a:r>
              <a:rPr lang="es-MX" sz="3600" b="0" noProof="0">
                <a:solidFill>
                  <a:schemeClr val="accent1"/>
                </a:solidFill>
              </a:rPr>
              <a:t>junio</a:t>
            </a:r>
          </a:p>
        </p:txBody>
      </p:sp>
      <p:sp>
        <p:nvSpPr>
          <p:cNvPr id="69" name="Cuadro de texto 68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s-MX" sz="1300" b="0" noProof="0">
                <a:solidFill>
                  <a:schemeClr val="bg2">
                    <a:lumMod val="90000"/>
                  </a:schemeClr>
                </a:solidFill>
              </a:rPr>
              <a:t>6</a:t>
            </a:r>
          </a:p>
        </p:txBody>
      </p:sp>
      <p:sp>
        <p:nvSpPr>
          <p:cNvPr id="70" name="Cuadro de texto 69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300" b="0" noProof="0">
                <a:solidFill>
                  <a:schemeClr val="bg2">
                    <a:lumMod val="90000"/>
                  </a:schemeClr>
                </a:solidFill>
              </a:rPr>
              <a:t>7</a:t>
            </a:r>
          </a:p>
        </p:txBody>
      </p:sp>
      <p:sp>
        <p:nvSpPr>
          <p:cNvPr id="71" name="Cuadro de texto 70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s-MX" sz="1300" b="0" noProof="0">
                <a:solidFill>
                  <a:schemeClr val="bg2">
                    <a:lumMod val="90000"/>
                  </a:schemeClr>
                </a:solidFill>
              </a:rPr>
              <a:t>8</a:t>
            </a:r>
          </a:p>
        </p:txBody>
      </p:sp>
      <p:sp>
        <p:nvSpPr>
          <p:cNvPr id="72" name="Cuadro de texto 71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s-MX" sz="1300" b="0" noProof="0">
                <a:solidFill>
                  <a:schemeClr val="bg2">
                    <a:lumMod val="90000"/>
                  </a:schemeClr>
                </a:solidFill>
              </a:rPr>
              <a:t>9</a:t>
            </a:r>
          </a:p>
        </p:txBody>
      </p:sp>
      <p:sp>
        <p:nvSpPr>
          <p:cNvPr id="73" name="Cuadro de texto 72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s-MX" sz="1300" b="0" noProof="0">
                <a:solidFill>
                  <a:schemeClr val="bg2">
                    <a:lumMod val="90000"/>
                  </a:schemeClr>
                </a:solidFill>
              </a:rPr>
              <a:t>10</a:t>
            </a:r>
          </a:p>
        </p:txBody>
      </p:sp>
      <p:sp>
        <p:nvSpPr>
          <p:cNvPr id="74" name="Cuadro de texto 73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s-MX" sz="1300" b="0" noProof="0">
                <a:solidFill>
                  <a:schemeClr val="bg2">
                    <a:lumMod val="90000"/>
                  </a:schemeClr>
                </a:solidFill>
              </a:rPr>
              <a:t>11/12</a:t>
            </a:r>
          </a:p>
        </p:txBody>
      </p:sp>
      <p:sp>
        <p:nvSpPr>
          <p:cNvPr id="34" name="Marcador de texto 2"/>
          <p:cNvSpPr>
            <a:spLocks noGrp="1"/>
          </p:cNvSpPr>
          <p:nvPr>
            <p:ph type="body" sz="quarter" idx="11" hasCustomPrompt="1"/>
          </p:nvPr>
        </p:nvSpPr>
        <p:spPr>
          <a:xfrm>
            <a:off x="39319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MX" noProof="0"/>
              <a:t>Haz clic para agregar texto</a:t>
            </a:r>
          </a:p>
        </p:txBody>
      </p:sp>
      <p:sp>
        <p:nvSpPr>
          <p:cNvPr id="40" name="Marcador de texto 2"/>
          <p:cNvSpPr>
            <a:spLocks noGrp="1"/>
          </p:cNvSpPr>
          <p:nvPr>
            <p:ph type="body" sz="quarter" idx="17" hasCustomPrompt="1"/>
          </p:nvPr>
        </p:nvSpPr>
        <p:spPr>
          <a:xfrm>
            <a:off x="1786756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MX" noProof="0"/>
              <a:t>Haz clic para agregar texto</a:t>
            </a:r>
          </a:p>
        </p:txBody>
      </p:sp>
      <p:sp>
        <p:nvSpPr>
          <p:cNvPr id="46" name="Marcador de texto 2"/>
          <p:cNvSpPr>
            <a:spLocks noGrp="1"/>
          </p:cNvSpPr>
          <p:nvPr>
            <p:ph type="body" sz="quarter" idx="23" hasCustomPrompt="1"/>
          </p:nvPr>
        </p:nvSpPr>
        <p:spPr>
          <a:xfrm>
            <a:off x="318211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MX" noProof="0"/>
              <a:t>Haz clic para agregar texto</a:t>
            </a:r>
          </a:p>
        </p:txBody>
      </p:sp>
      <p:sp>
        <p:nvSpPr>
          <p:cNvPr id="52" name="Marcador de texto 2"/>
          <p:cNvSpPr>
            <a:spLocks noGrp="1"/>
          </p:cNvSpPr>
          <p:nvPr>
            <p:ph type="body" sz="quarter" idx="29" hasCustomPrompt="1"/>
          </p:nvPr>
        </p:nvSpPr>
        <p:spPr>
          <a:xfrm>
            <a:off x="4571999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MX" noProof="0"/>
              <a:t>Haz clic para agregar texto</a:t>
            </a:r>
          </a:p>
        </p:txBody>
      </p:sp>
      <p:sp>
        <p:nvSpPr>
          <p:cNvPr id="58" name="Marcador de texto 2"/>
          <p:cNvSpPr>
            <a:spLocks noGrp="1"/>
          </p:cNvSpPr>
          <p:nvPr>
            <p:ph type="body" sz="quarter" idx="35" hasCustomPrompt="1"/>
          </p:nvPr>
        </p:nvSpPr>
        <p:spPr>
          <a:xfrm>
            <a:off x="597250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MX" noProof="0"/>
              <a:t>Haz clic para agregar texto</a:t>
            </a:r>
          </a:p>
        </p:txBody>
      </p:sp>
      <p:sp>
        <p:nvSpPr>
          <p:cNvPr id="64" name="Marcador de texto 2"/>
          <p:cNvSpPr>
            <a:spLocks noGrp="1"/>
          </p:cNvSpPr>
          <p:nvPr>
            <p:ph type="body" sz="quarter" idx="41" hasCustomPrompt="1"/>
          </p:nvPr>
        </p:nvSpPr>
        <p:spPr>
          <a:xfrm>
            <a:off x="737920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MX" noProof="0"/>
              <a:t>Haz clic para agregar texto</a:t>
            </a:r>
          </a:p>
        </p:txBody>
      </p:sp>
      <p:sp>
        <p:nvSpPr>
          <p:cNvPr id="33" name="Marcador de texto 2"/>
          <p:cNvSpPr>
            <a:spLocks noGrp="1"/>
          </p:cNvSpPr>
          <p:nvPr>
            <p:ph type="body" sz="quarter" idx="10" hasCustomPrompt="1"/>
          </p:nvPr>
        </p:nvSpPr>
        <p:spPr>
          <a:xfrm>
            <a:off x="39319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MX" noProof="0"/>
              <a:t>Haz clic para agregar texto</a:t>
            </a:r>
          </a:p>
        </p:txBody>
      </p:sp>
      <p:sp>
        <p:nvSpPr>
          <p:cNvPr id="39" name="Marcador de texto 2"/>
          <p:cNvSpPr>
            <a:spLocks noGrp="1"/>
          </p:cNvSpPr>
          <p:nvPr>
            <p:ph type="body" sz="quarter" idx="16" hasCustomPrompt="1"/>
          </p:nvPr>
        </p:nvSpPr>
        <p:spPr>
          <a:xfrm>
            <a:off x="1786756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MX" noProof="0"/>
              <a:t>Haz clic para agregar texto</a:t>
            </a:r>
          </a:p>
        </p:txBody>
      </p:sp>
      <p:sp>
        <p:nvSpPr>
          <p:cNvPr id="45" name="Marcador de texto 2"/>
          <p:cNvSpPr>
            <a:spLocks noGrp="1"/>
          </p:cNvSpPr>
          <p:nvPr>
            <p:ph type="body" sz="quarter" idx="22" hasCustomPrompt="1"/>
          </p:nvPr>
        </p:nvSpPr>
        <p:spPr>
          <a:xfrm>
            <a:off x="318211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MX" noProof="0"/>
              <a:t>Haz clic para agregar texto</a:t>
            </a:r>
          </a:p>
        </p:txBody>
      </p:sp>
      <p:sp>
        <p:nvSpPr>
          <p:cNvPr id="51" name="Marcador de texto 2"/>
          <p:cNvSpPr>
            <a:spLocks noGrp="1"/>
          </p:cNvSpPr>
          <p:nvPr>
            <p:ph type="body" sz="quarter" idx="28" hasCustomPrompt="1"/>
          </p:nvPr>
        </p:nvSpPr>
        <p:spPr>
          <a:xfrm>
            <a:off x="4571999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MX" noProof="0"/>
              <a:t>Haz clic para agregar texto</a:t>
            </a:r>
          </a:p>
        </p:txBody>
      </p:sp>
      <p:sp>
        <p:nvSpPr>
          <p:cNvPr id="57" name="Marcador de texto 2"/>
          <p:cNvSpPr>
            <a:spLocks noGrp="1"/>
          </p:cNvSpPr>
          <p:nvPr>
            <p:ph type="body" sz="quarter" idx="34" hasCustomPrompt="1"/>
          </p:nvPr>
        </p:nvSpPr>
        <p:spPr>
          <a:xfrm>
            <a:off x="597250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MX" noProof="0"/>
              <a:t>Haz clic para agregar texto</a:t>
            </a:r>
          </a:p>
        </p:txBody>
      </p:sp>
      <p:sp>
        <p:nvSpPr>
          <p:cNvPr id="63" name="Marcador de texto 2"/>
          <p:cNvSpPr>
            <a:spLocks noGrp="1"/>
          </p:cNvSpPr>
          <p:nvPr>
            <p:ph type="body" sz="quarter" idx="40" hasCustomPrompt="1"/>
          </p:nvPr>
        </p:nvSpPr>
        <p:spPr>
          <a:xfrm>
            <a:off x="737920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MX" noProof="0"/>
              <a:t>Haz clic para agregar texto</a:t>
            </a:r>
          </a:p>
        </p:txBody>
      </p:sp>
      <p:sp>
        <p:nvSpPr>
          <p:cNvPr id="35" name="Marcador de texto 2"/>
          <p:cNvSpPr>
            <a:spLocks noGrp="1"/>
          </p:cNvSpPr>
          <p:nvPr>
            <p:ph type="body" sz="quarter" idx="12" hasCustomPrompt="1"/>
          </p:nvPr>
        </p:nvSpPr>
        <p:spPr>
          <a:xfrm>
            <a:off x="39319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MX" noProof="0"/>
              <a:t>Haz clic para agregar texto</a:t>
            </a:r>
          </a:p>
        </p:txBody>
      </p:sp>
      <p:sp>
        <p:nvSpPr>
          <p:cNvPr id="41" name="Marcador de texto 2"/>
          <p:cNvSpPr>
            <a:spLocks noGrp="1"/>
          </p:cNvSpPr>
          <p:nvPr>
            <p:ph type="body" sz="quarter" idx="18" hasCustomPrompt="1"/>
          </p:nvPr>
        </p:nvSpPr>
        <p:spPr>
          <a:xfrm>
            <a:off x="1786756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MX" noProof="0"/>
              <a:t>Haz clic para agregar texto</a:t>
            </a:r>
          </a:p>
        </p:txBody>
      </p:sp>
      <p:sp>
        <p:nvSpPr>
          <p:cNvPr id="47" name="Marcador de texto 2"/>
          <p:cNvSpPr>
            <a:spLocks noGrp="1"/>
          </p:cNvSpPr>
          <p:nvPr>
            <p:ph type="body" sz="quarter" idx="24" hasCustomPrompt="1"/>
          </p:nvPr>
        </p:nvSpPr>
        <p:spPr>
          <a:xfrm>
            <a:off x="318211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MX" noProof="0"/>
              <a:t>Haz clic para agregar texto</a:t>
            </a:r>
          </a:p>
        </p:txBody>
      </p:sp>
      <p:sp>
        <p:nvSpPr>
          <p:cNvPr id="53" name="Marcador de texto 2"/>
          <p:cNvSpPr>
            <a:spLocks noGrp="1"/>
          </p:cNvSpPr>
          <p:nvPr>
            <p:ph type="body" sz="quarter" idx="30" hasCustomPrompt="1"/>
          </p:nvPr>
        </p:nvSpPr>
        <p:spPr>
          <a:xfrm>
            <a:off x="4571999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MX" noProof="0"/>
              <a:t>Haz clic para agregar texto</a:t>
            </a:r>
          </a:p>
        </p:txBody>
      </p:sp>
      <p:sp>
        <p:nvSpPr>
          <p:cNvPr id="59" name="Marcador de texto 2"/>
          <p:cNvSpPr>
            <a:spLocks noGrp="1"/>
          </p:cNvSpPr>
          <p:nvPr>
            <p:ph type="body" sz="quarter" idx="36" hasCustomPrompt="1"/>
          </p:nvPr>
        </p:nvSpPr>
        <p:spPr>
          <a:xfrm>
            <a:off x="597250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MX" noProof="0"/>
              <a:t>Haz clic para agregar texto</a:t>
            </a:r>
          </a:p>
        </p:txBody>
      </p:sp>
      <p:sp>
        <p:nvSpPr>
          <p:cNvPr id="65" name="Marcador de texto 2"/>
          <p:cNvSpPr>
            <a:spLocks noGrp="1"/>
          </p:cNvSpPr>
          <p:nvPr>
            <p:ph type="body" sz="quarter" idx="42" hasCustomPrompt="1"/>
          </p:nvPr>
        </p:nvSpPr>
        <p:spPr>
          <a:xfrm>
            <a:off x="737920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MX" noProof="0"/>
              <a:t>Haz clic para agregar texto</a:t>
            </a:r>
          </a:p>
        </p:txBody>
      </p:sp>
      <p:sp>
        <p:nvSpPr>
          <p:cNvPr id="36" name="Marcador de texto 2"/>
          <p:cNvSpPr>
            <a:spLocks noGrp="1"/>
          </p:cNvSpPr>
          <p:nvPr>
            <p:ph type="body" sz="quarter" idx="13" hasCustomPrompt="1"/>
          </p:nvPr>
        </p:nvSpPr>
        <p:spPr>
          <a:xfrm>
            <a:off x="39319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MX" noProof="0"/>
              <a:t>Haz clic para agregar texto</a:t>
            </a:r>
          </a:p>
        </p:txBody>
      </p:sp>
      <p:sp>
        <p:nvSpPr>
          <p:cNvPr id="42" name="Marcador de texto 2"/>
          <p:cNvSpPr>
            <a:spLocks noGrp="1"/>
          </p:cNvSpPr>
          <p:nvPr>
            <p:ph type="body" sz="quarter" idx="19" hasCustomPrompt="1"/>
          </p:nvPr>
        </p:nvSpPr>
        <p:spPr>
          <a:xfrm>
            <a:off x="1786756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MX" noProof="0"/>
              <a:t>Haz clic para agregar texto</a:t>
            </a:r>
          </a:p>
        </p:txBody>
      </p:sp>
      <p:sp>
        <p:nvSpPr>
          <p:cNvPr id="48" name="Marcador de texto 2"/>
          <p:cNvSpPr>
            <a:spLocks noGrp="1"/>
          </p:cNvSpPr>
          <p:nvPr>
            <p:ph type="body" sz="quarter" idx="25" hasCustomPrompt="1"/>
          </p:nvPr>
        </p:nvSpPr>
        <p:spPr>
          <a:xfrm>
            <a:off x="318211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MX" noProof="0"/>
              <a:t>Haz clic para agregar texto</a:t>
            </a:r>
          </a:p>
        </p:txBody>
      </p:sp>
      <p:sp>
        <p:nvSpPr>
          <p:cNvPr id="54" name="Marcador de texto 2"/>
          <p:cNvSpPr>
            <a:spLocks noGrp="1"/>
          </p:cNvSpPr>
          <p:nvPr>
            <p:ph type="body" sz="quarter" idx="31" hasCustomPrompt="1"/>
          </p:nvPr>
        </p:nvSpPr>
        <p:spPr>
          <a:xfrm>
            <a:off x="4571999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MX" noProof="0"/>
              <a:t>Haz clic para agregar texto</a:t>
            </a:r>
          </a:p>
        </p:txBody>
      </p:sp>
      <p:sp>
        <p:nvSpPr>
          <p:cNvPr id="60" name="Marcador de texto 2"/>
          <p:cNvSpPr>
            <a:spLocks noGrp="1"/>
          </p:cNvSpPr>
          <p:nvPr>
            <p:ph type="body" sz="quarter" idx="37" hasCustomPrompt="1"/>
          </p:nvPr>
        </p:nvSpPr>
        <p:spPr>
          <a:xfrm>
            <a:off x="597250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MX" noProof="0"/>
              <a:t>Haz clic para agregar texto</a:t>
            </a:r>
          </a:p>
        </p:txBody>
      </p:sp>
      <p:sp>
        <p:nvSpPr>
          <p:cNvPr id="66" name="Marcador de texto 2"/>
          <p:cNvSpPr>
            <a:spLocks noGrp="1"/>
          </p:cNvSpPr>
          <p:nvPr>
            <p:ph type="body" sz="quarter" idx="43" hasCustomPrompt="1"/>
          </p:nvPr>
        </p:nvSpPr>
        <p:spPr>
          <a:xfrm>
            <a:off x="737920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MX" noProof="0"/>
              <a:t>Haz clic para agregar texto</a:t>
            </a:r>
          </a:p>
        </p:txBody>
      </p:sp>
      <p:sp>
        <p:nvSpPr>
          <p:cNvPr id="37" name="Marcador de texto 2"/>
          <p:cNvSpPr>
            <a:spLocks noGrp="1"/>
          </p:cNvSpPr>
          <p:nvPr>
            <p:ph type="body" sz="quarter" idx="14" hasCustomPrompt="1"/>
          </p:nvPr>
        </p:nvSpPr>
        <p:spPr>
          <a:xfrm>
            <a:off x="39319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MX" noProof="0"/>
              <a:t>Haz clic para agregar texto</a:t>
            </a:r>
          </a:p>
        </p:txBody>
      </p:sp>
      <p:sp>
        <p:nvSpPr>
          <p:cNvPr id="43" name="Marcador de texto 2"/>
          <p:cNvSpPr>
            <a:spLocks noGrp="1"/>
          </p:cNvSpPr>
          <p:nvPr>
            <p:ph type="body" sz="quarter" idx="20" hasCustomPrompt="1"/>
          </p:nvPr>
        </p:nvSpPr>
        <p:spPr>
          <a:xfrm>
            <a:off x="1786756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MX" noProof="0"/>
              <a:t>Haz clic para agregar texto</a:t>
            </a:r>
          </a:p>
        </p:txBody>
      </p:sp>
      <p:sp>
        <p:nvSpPr>
          <p:cNvPr id="49" name="Marcador de texto 2"/>
          <p:cNvSpPr>
            <a:spLocks noGrp="1"/>
          </p:cNvSpPr>
          <p:nvPr>
            <p:ph type="body" sz="quarter" idx="26" hasCustomPrompt="1"/>
          </p:nvPr>
        </p:nvSpPr>
        <p:spPr>
          <a:xfrm>
            <a:off x="318211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MX" noProof="0"/>
              <a:t>Haz clic para agregar texto</a:t>
            </a:r>
          </a:p>
        </p:txBody>
      </p:sp>
      <p:sp>
        <p:nvSpPr>
          <p:cNvPr id="55" name="Marcador de texto 2"/>
          <p:cNvSpPr>
            <a:spLocks noGrp="1"/>
          </p:cNvSpPr>
          <p:nvPr>
            <p:ph type="body" sz="quarter" idx="32" hasCustomPrompt="1"/>
          </p:nvPr>
        </p:nvSpPr>
        <p:spPr>
          <a:xfrm>
            <a:off x="4571999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MX" noProof="0"/>
              <a:t>Haz clic para agregar texto</a:t>
            </a:r>
          </a:p>
        </p:txBody>
      </p:sp>
      <p:sp>
        <p:nvSpPr>
          <p:cNvPr id="61" name="Marcador de texto 2"/>
          <p:cNvSpPr>
            <a:spLocks noGrp="1"/>
          </p:cNvSpPr>
          <p:nvPr>
            <p:ph type="body" sz="quarter" idx="38" hasCustomPrompt="1"/>
          </p:nvPr>
        </p:nvSpPr>
        <p:spPr>
          <a:xfrm>
            <a:off x="597250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MX" noProof="0"/>
              <a:t>Haz clic para agregar texto</a:t>
            </a:r>
          </a:p>
        </p:txBody>
      </p:sp>
      <p:sp>
        <p:nvSpPr>
          <p:cNvPr id="67" name="Marcador de texto 2"/>
          <p:cNvSpPr>
            <a:spLocks noGrp="1"/>
          </p:cNvSpPr>
          <p:nvPr>
            <p:ph type="body" sz="quarter" idx="44" hasCustomPrompt="1"/>
          </p:nvPr>
        </p:nvSpPr>
        <p:spPr>
          <a:xfrm>
            <a:off x="737920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MX" noProof="0"/>
              <a:t>Haz clic para agregar texto</a:t>
            </a:r>
          </a:p>
        </p:txBody>
      </p:sp>
      <p:sp>
        <p:nvSpPr>
          <p:cNvPr id="38" name="Marcador de texto 2"/>
          <p:cNvSpPr>
            <a:spLocks noGrp="1"/>
          </p:cNvSpPr>
          <p:nvPr>
            <p:ph type="body" sz="quarter" idx="15" hasCustomPrompt="1"/>
          </p:nvPr>
        </p:nvSpPr>
        <p:spPr>
          <a:xfrm>
            <a:off x="39319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MX" noProof="0"/>
              <a:t>Haz clic para agregar texto</a:t>
            </a:r>
          </a:p>
        </p:txBody>
      </p:sp>
      <p:sp>
        <p:nvSpPr>
          <p:cNvPr id="44" name="Marcador de texto 2"/>
          <p:cNvSpPr>
            <a:spLocks noGrp="1"/>
          </p:cNvSpPr>
          <p:nvPr>
            <p:ph type="body" sz="quarter" idx="21" hasCustomPrompt="1"/>
          </p:nvPr>
        </p:nvSpPr>
        <p:spPr>
          <a:xfrm>
            <a:off x="1786756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MX" noProof="0"/>
              <a:t>Haz clic para agregar texto</a:t>
            </a:r>
          </a:p>
        </p:txBody>
      </p:sp>
      <p:sp>
        <p:nvSpPr>
          <p:cNvPr id="50" name="Marcador de texto 2"/>
          <p:cNvSpPr>
            <a:spLocks noGrp="1"/>
          </p:cNvSpPr>
          <p:nvPr>
            <p:ph type="body" sz="quarter" idx="27" hasCustomPrompt="1"/>
          </p:nvPr>
        </p:nvSpPr>
        <p:spPr>
          <a:xfrm>
            <a:off x="318211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MX" noProof="0"/>
              <a:t>Haz clic para agregar texto</a:t>
            </a:r>
          </a:p>
        </p:txBody>
      </p:sp>
      <p:sp>
        <p:nvSpPr>
          <p:cNvPr id="56" name="Marcador de texto 2"/>
          <p:cNvSpPr>
            <a:spLocks noGrp="1"/>
          </p:cNvSpPr>
          <p:nvPr>
            <p:ph type="body" sz="quarter" idx="33" hasCustomPrompt="1"/>
          </p:nvPr>
        </p:nvSpPr>
        <p:spPr>
          <a:xfrm>
            <a:off x="4571999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MX" noProof="0"/>
              <a:t>Haz clic para agregar texto</a:t>
            </a:r>
          </a:p>
        </p:txBody>
      </p:sp>
      <p:sp>
        <p:nvSpPr>
          <p:cNvPr id="62" name="Marcador de texto 2"/>
          <p:cNvSpPr>
            <a:spLocks noGrp="1"/>
          </p:cNvSpPr>
          <p:nvPr>
            <p:ph type="body" sz="quarter" idx="39" hasCustomPrompt="1"/>
          </p:nvPr>
        </p:nvSpPr>
        <p:spPr>
          <a:xfrm>
            <a:off x="597250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MX" noProof="0"/>
              <a:t>Haz clic para agregar texto</a:t>
            </a:r>
          </a:p>
        </p:txBody>
      </p:sp>
      <p:sp>
        <p:nvSpPr>
          <p:cNvPr id="68" name="Marcador de texto 2"/>
          <p:cNvSpPr>
            <a:spLocks noGrp="1"/>
          </p:cNvSpPr>
          <p:nvPr>
            <p:ph type="body" sz="quarter" idx="45" hasCustomPrompt="1"/>
          </p:nvPr>
        </p:nvSpPr>
        <p:spPr>
          <a:xfrm>
            <a:off x="737920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MX" noProof="0"/>
              <a:t>Haz clic para agregar texto</a:t>
            </a:r>
          </a:p>
        </p:txBody>
      </p:sp>
      <p:sp>
        <p:nvSpPr>
          <p:cNvPr id="2" name="Marcador de posición de fecha 1"/>
          <p:cNvSpPr>
            <a:spLocks noGrp="1"/>
          </p:cNvSpPr>
          <p:nvPr>
            <p:ph type="dt" sz="half" idx="46"/>
          </p:nvPr>
        </p:nvSpPr>
        <p:spPr/>
        <p:txBody>
          <a:bodyPr rtlCol="0"/>
          <a:lstStyle/>
          <a:p>
            <a:pPr rtl="0"/>
            <a:fld id="{7405D2E2-4828-4BFC-92CD-32D5DB1A90A3}" type="datetime1">
              <a:rPr lang="es-MX" noProof="0" smtClean="0"/>
              <a:t>18/02/2020</a:t>
            </a:fld>
            <a:endParaRPr lang="es-MX" noProof="0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47"/>
          </p:nvPr>
        </p:nvSpPr>
        <p:spPr/>
        <p:txBody>
          <a:bodyPr rtlCol="0"/>
          <a:lstStyle/>
          <a:p>
            <a:pPr rtl="0"/>
            <a:endParaRPr lang="es-MX" noProof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48"/>
          </p:nvPr>
        </p:nvSpPr>
        <p:spPr/>
        <p:txBody>
          <a:bodyPr rtlCol="0"/>
          <a:lstStyle/>
          <a:p>
            <a:pPr rtl="0"/>
            <a:fld id="{53CB5F7B-7C15-41FD-9488-0FCC5C0A130E}" type="slidenum">
              <a:rPr lang="es-MX" noProof="0"/>
              <a:pPr rtl="0"/>
              <a:t>‹Nº›</a:t>
            </a:fld>
            <a:endParaRPr lang="es-MX" noProof="0"/>
          </a:p>
        </p:txBody>
      </p:sp>
    </p:spTree>
    <p:extLst>
      <p:ext uri="{BB962C8B-B14F-4D97-AF65-F5344CB8AC3E}">
        <p14:creationId xmlns:p14="http://schemas.microsoft.com/office/powerpoint/2010/main" val="1877863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ulio de 202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Cuadro de texto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300" b="0" kern="1200" cap="none" spc="0" noProof="0">
                <a:ln w="0"/>
                <a:solidFill>
                  <a:schemeClr val="bg2">
                    <a:lumMod val="90000"/>
                  </a:schemeClr>
                </a:solidFill>
                <a:effectLst/>
                <a:latin typeface="+mn-lt"/>
                <a:ea typeface="+mn-ea"/>
                <a:cs typeface="+mn-cs"/>
              </a:rPr>
              <a:t>29 de junio</a:t>
            </a:r>
          </a:p>
        </p:txBody>
      </p:sp>
      <p:sp>
        <p:nvSpPr>
          <p:cNvPr id="1793" name="Cuadro de texto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s-MX" sz="1300" b="0" noProof="0">
                <a:solidFill>
                  <a:schemeClr val="bg2">
                    <a:lumMod val="90000"/>
                  </a:schemeClr>
                </a:solidFill>
                <a:effectLst/>
              </a:rPr>
              <a:t>30</a:t>
            </a:r>
          </a:p>
        </p:txBody>
      </p:sp>
      <p:sp>
        <p:nvSpPr>
          <p:cNvPr id="1794" name="Cuadro de texto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300" b="0" noProof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de julio</a:t>
            </a:r>
          </a:p>
        </p:txBody>
      </p:sp>
      <p:sp>
        <p:nvSpPr>
          <p:cNvPr id="1795" name="Cuadro de texto 1794"/>
          <p:cNvSpPr txBox="1"/>
          <p:nvPr userDrawn="1"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300" b="0" noProof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796" name="Cuadro de texto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300" b="0" noProof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797" name="Cuadro de texto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300" b="0" noProof="0">
                <a:solidFill>
                  <a:schemeClr val="tx1"/>
                </a:solidFill>
              </a:rPr>
              <a:t>4/5</a:t>
            </a:r>
          </a:p>
        </p:txBody>
      </p:sp>
      <p:sp>
        <p:nvSpPr>
          <p:cNvPr id="1798" name="Cuadro de texto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s-MX" sz="1300" b="0" noProof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1799" name="Cuadro de texto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s-MX" sz="1300" b="0" noProof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1800" name="Cuadro de texto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s-MX" sz="1300" b="0" noProof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1801" name="Cuadro de texto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s-MX" sz="1300" b="0" noProof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1802" name="Cuadro de texto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s-MX" sz="1300" b="0" noProof="0">
                <a:solidFill>
                  <a:schemeClr val="tx1"/>
                </a:solidFill>
              </a:rPr>
              <a:t>10</a:t>
            </a:r>
          </a:p>
        </p:txBody>
      </p:sp>
      <p:sp>
        <p:nvSpPr>
          <p:cNvPr id="1803" name="Cuadro de texto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s-MX" sz="1300" b="0" noProof="0">
                <a:solidFill>
                  <a:schemeClr val="tx1"/>
                </a:solidFill>
              </a:rPr>
              <a:t>11/12</a:t>
            </a:r>
          </a:p>
        </p:txBody>
      </p:sp>
      <p:sp>
        <p:nvSpPr>
          <p:cNvPr id="1804" name="Cuadro de texto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s-MX" sz="1300" b="0" noProof="0">
                <a:solidFill>
                  <a:schemeClr val="tx1"/>
                </a:solidFill>
              </a:rPr>
              <a:t>13</a:t>
            </a:r>
          </a:p>
        </p:txBody>
      </p:sp>
      <p:sp>
        <p:nvSpPr>
          <p:cNvPr id="1805" name="Cuadro de texto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s-MX" sz="1300" b="0" noProof="0">
                <a:solidFill>
                  <a:schemeClr val="tx1"/>
                </a:solidFill>
              </a:rPr>
              <a:t>14</a:t>
            </a:r>
          </a:p>
        </p:txBody>
      </p:sp>
      <p:sp>
        <p:nvSpPr>
          <p:cNvPr id="1806" name="Cuadro de texto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s-MX" sz="1300" b="0" noProof="0">
                <a:solidFill>
                  <a:schemeClr val="tx1"/>
                </a:solidFill>
              </a:rPr>
              <a:t>15</a:t>
            </a:r>
          </a:p>
        </p:txBody>
      </p:sp>
      <p:sp>
        <p:nvSpPr>
          <p:cNvPr id="1807" name="Cuadro de texto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s-MX" sz="1300" b="0" noProof="0">
                <a:solidFill>
                  <a:schemeClr val="tx1"/>
                </a:solidFill>
              </a:rPr>
              <a:t>16</a:t>
            </a:r>
          </a:p>
        </p:txBody>
      </p:sp>
      <p:sp>
        <p:nvSpPr>
          <p:cNvPr id="1808" name="Cuadro de texto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s-MX" sz="1300" b="0" noProof="0">
                <a:solidFill>
                  <a:schemeClr val="tx1"/>
                </a:solidFill>
              </a:rPr>
              <a:t>17</a:t>
            </a:r>
          </a:p>
        </p:txBody>
      </p:sp>
      <p:sp>
        <p:nvSpPr>
          <p:cNvPr id="1809" name="Cuadro de texto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s-MX" sz="1300" b="0" noProof="0">
                <a:solidFill>
                  <a:schemeClr val="tx1"/>
                </a:solidFill>
              </a:rPr>
              <a:t>18/19</a:t>
            </a:r>
          </a:p>
        </p:txBody>
      </p:sp>
      <p:sp>
        <p:nvSpPr>
          <p:cNvPr id="1810" name="Cuadro de texto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s-MX" sz="1300" b="0" noProof="0">
                <a:solidFill>
                  <a:schemeClr val="tx1"/>
                </a:solidFill>
              </a:rPr>
              <a:t>20</a:t>
            </a:r>
          </a:p>
        </p:txBody>
      </p:sp>
      <p:sp>
        <p:nvSpPr>
          <p:cNvPr id="1811" name="Cuadro de texto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s-MX" sz="1300" b="0" noProof="0">
                <a:solidFill>
                  <a:schemeClr val="tx1"/>
                </a:solidFill>
              </a:rPr>
              <a:t>21</a:t>
            </a:r>
          </a:p>
        </p:txBody>
      </p:sp>
      <p:sp>
        <p:nvSpPr>
          <p:cNvPr id="1812" name="Cuadro de texto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s-MX" sz="1300" b="0" noProof="0">
                <a:solidFill>
                  <a:schemeClr val="tx1"/>
                </a:solidFill>
              </a:rPr>
              <a:t>22</a:t>
            </a:r>
          </a:p>
        </p:txBody>
      </p:sp>
      <p:sp>
        <p:nvSpPr>
          <p:cNvPr id="1813" name="Cuadro de texto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s-MX" sz="1300" b="0" noProof="0">
                <a:solidFill>
                  <a:schemeClr val="tx1"/>
                </a:solidFill>
              </a:rPr>
              <a:t>23</a:t>
            </a:r>
          </a:p>
        </p:txBody>
      </p:sp>
      <p:sp>
        <p:nvSpPr>
          <p:cNvPr id="1814" name="Cuadro de texto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s-MX" sz="1300" b="0" noProof="0">
                <a:solidFill>
                  <a:schemeClr val="tx1"/>
                </a:solidFill>
              </a:rPr>
              <a:t>24</a:t>
            </a:r>
          </a:p>
        </p:txBody>
      </p:sp>
      <p:sp>
        <p:nvSpPr>
          <p:cNvPr id="1815" name="Cuadro de texto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s-MX" sz="1300" b="0" noProof="0">
                <a:solidFill>
                  <a:schemeClr val="tx1"/>
                </a:solidFill>
              </a:rPr>
              <a:t>25/26</a:t>
            </a:r>
          </a:p>
        </p:txBody>
      </p:sp>
      <p:sp>
        <p:nvSpPr>
          <p:cNvPr id="1816" name="Cuadro de texto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s-MX" sz="1300" b="0" noProof="0">
                <a:solidFill>
                  <a:schemeClr val="tx1"/>
                </a:solidFill>
              </a:rPr>
              <a:t>27</a:t>
            </a:r>
          </a:p>
        </p:txBody>
      </p:sp>
      <p:sp>
        <p:nvSpPr>
          <p:cNvPr id="1817" name="Cuadro de texto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s-MX" sz="1300" b="0" noProof="0">
                <a:solidFill>
                  <a:schemeClr val="tx1"/>
                </a:solidFill>
              </a:rPr>
              <a:t>28</a:t>
            </a:r>
          </a:p>
        </p:txBody>
      </p:sp>
      <p:sp>
        <p:nvSpPr>
          <p:cNvPr id="1818" name="Cuadro de texto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s-MX" sz="1300" b="0" noProof="0">
                <a:solidFill>
                  <a:schemeClr val="tx1"/>
                </a:solidFill>
              </a:rPr>
              <a:t>29</a:t>
            </a:r>
          </a:p>
        </p:txBody>
      </p:sp>
      <p:sp>
        <p:nvSpPr>
          <p:cNvPr id="1819" name="Cuadro de texto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s-MX" sz="1300" b="0" noProof="0">
                <a:solidFill>
                  <a:schemeClr val="tx1"/>
                </a:solidFill>
              </a:rPr>
              <a:t>30</a:t>
            </a:r>
          </a:p>
        </p:txBody>
      </p:sp>
      <p:sp>
        <p:nvSpPr>
          <p:cNvPr id="1820" name="Cuadro de texto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s-MX" sz="1300" b="0" noProof="0">
                <a:solidFill>
                  <a:schemeClr val="tx1"/>
                </a:solidFill>
              </a:rPr>
              <a:t>31</a:t>
            </a:r>
          </a:p>
        </p:txBody>
      </p:sp>
      <p:sp>
        <p:nvSpPr>
          <p:cNvPr id="1821" name="Cuadro de texto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300" b="0" noProof="0">
                <a:solidFill>
                  <a:schemeClr val="bg2">
                    <a:lumMod val="90000"/>
                  </a:schemeClr>
                </a:solidFill>
              </a:rPr>
              <a:t>1/2 de agosto</a:t>
            </a:r>
          </a:p>
        </p:txBody>
      </p:sp>
      <p:sp>
        <p:nvSpPr>
          <p:cNvPr id="1822" name="Cuadro de texto 1821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300" b="0" noProof="0">
                <a:solidFill>
                  <a:schemeClr val="bg2">
                    <a:lumMod val="90000"/>
                  </a:schemeClr>
                </a:solidFill>
              </a:rPr>
              <a:t>3</a:t>
            </a:r>
          </a:p>
        </p:txBody>
      </p:sp>
      <p:sp>
        <p:nvSpPr>
          <p:cNvPr id="1823" name="Cuadro de texto 1822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300" b="0" noProof="0">
                <a:solidFill>
                  <a:schemeClr val="bg2">
                    <a:lumMod val="90000"/>
                  </a:schemeClr>
                </a:solidFill>
              </a:rPr>
              <a:t>4</a:t>
            </a:r>
          </a:p>
        </p:txBody>
      </p:sp>
      <p:sp>
        <p:nvSpPr>
          <p:cNvPr id="1824" name="Cuadro de texto 1823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300" b="0" noProof="0">
                <a:solidFill>
                  <a:schemeClr val="bg2">
                    <a:lumMod val="90000"/>
                  </a:schemeClr>
                </a:solidFill>
              </a:rPr>
              <a:t>5</a:t>
            </a:r>
          </a:p>
        </p:txBody>
      </p:sp>
      <p:sp>
        <p:nvSpPr>
          <p:cNvPr id="1825" name="Cuadro de texto 1824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s-MX" sz="1300" b="0" noProof="0">
                <a:solidFill>
                  <a:schemeClr val="bg2">
                    <a:lumMod val="90000"/>
                  </a:schemeClr>
                </a:solidFill>
              </a:rPr>
              <a:t>6</a:t>
            </a:r>
          </a:p>
        </p:txBody>
      </p:sp>
      <p:sp>
        <p:nvSpPr>
          <p:cNvPr id="1826" name="Cuadro de texto 1825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s-MX" sz="1300" b="0" noProof="0">
                <a:solidFill>
                  <a:schemeClr val="bg2">
                    <a:lumMod val="90000"/>
                  </a:schemeClr>
                </a:solidFill>
              </a:rPr>
              <a:t>7</a:t>
            </a:r>
          </a:p>
        </p:txBody>
      </p:sp>
      <p:sp>
        <p:nvSpPr>
          <p:cNvPr id="1827" name="Cuadro de texto 1826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s-MX" sz="1300" b="0" noProof="0">
                <a:solidFill>
                  <a:schemeClr val="bg2">
                    <a:lumMod val="90000"/>
                  </a:schemeClr>
                </a:solidFill>
              </a:rPr>
              <a:t>8/9</a:t>
            </a:r>
          </a:p>
        </p:txBody>
      </p:sp>
      <p:sp>
        <p:nvSpPr>
          <p:cNvPr id="1828" name="Cuadro de texto 1827"/>
          <p:cNvSpPr txBox="1"/>
          <p:nvPr/>
        </p:nvSpPr>
        <p:spPr>
          <a:xfrm>
            <a:off x="358775" y="152400"/>
            <a:ext cx="8382000" cy="699042"/>
          </a:xfrm>
          <a:prstGeom prst="rect">
            <a:avLst/>
          </a:prstGeom>
          <a:noFill/>
        </p:spPr>
        <p:txBody>
          <a:bodyPr wrap="square" tIns="0" bIns="0" rtlCol="0" anchor="b">
            <a:noAutofit/>
          </a:bodyPr>
          <a:lstStyle/>
          <a:p>
            <a:pPr algn="l" rtl="0"/>
            <a:r>
              <a:rPr lang="es-MX" sz="3600" b="0" noProof="0">
                <a:solidFill>
                  <a:schemeClr val="accent1"/>
                </a:solidFill>
              </a:rPr>
              <a:t>julio</a:t>
            </a:r>
          </a:p>
        </p:txBody>
      </p:sp>
      <p:sp>
        <p:nvSpPr>
          <p:cNvPr id="40" name="Marcador de texto 2"/>
          <p:cNvSpPr>
            <a:spLocks noGrp="1"/>
          </p:cNvSpPr>
          <p:nvPr>
            <p:ph type="body" sz="quarter" idx="11" hasCustomPrompt="1"/>
          </p:nvPr>
        </p:nvSpPr>
        <p:spPr>
          <a:xfrm>
            <a:off x="39319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MX" noProof="0"/>
              <a:t>Haz clic para agregar texto</a:t>
            </a:r>
          </a:p>
        </p:txBody>
      </p:sp>
      <p:sp>
        <p:nvSpPr>
          <p:cNvPr id="46" name="Marcador de texto 2"/>
          <p:cNvSpPr>
            <a:spLocks noGrp="1"/>
          </p:cNvSpPr>
          <p:nvPr>
            <p:ph type="body" sz="quarter" idx="17" hasCustomPrompt="1"/>
          </p:nvPr>
        </p:nvSpPr>
        <p:spPr>
          <a:xfrm>
            <a:off x="1783080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MX" noProof="0"/>
              <a:t>Haz clic para agregar texto</a:t>
            </a:r>
          </a:p>
        </p:txBody>
      </p:sp>
      <p:sp>
        <p:nvSpPr>
          <p:cNvPr id="52" name="Marcador de texto 2"/>
          <p:cNvSpPr>
            <a:spLocks noGrp="1"/>
          </p:cNvSpPr>
          <p:nvPr>
            <p:ph type="body" sz="quarter" idx="23" hasCustomPrompt="1"/>
          </p:nvPr>
        </p:nvSpPr>
        <p:spPr>
          <a:xfrm>
            <a:off x="318211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MX" noProof="0"/>
              <a:t>Haz clic para agregar texto</a:t>
            </a:r>
          </a:p>
        </p:txBody>
      </p:sp>
      <p:sp>
        <p:nvSpPr>
          <p:cNvPr id="58" name="Marcador de texto 2"/>
          <p:cNvSpPr>
            <a:spLocks noGrp="1"/>
          </p:cNvSpPr>
          <p:nvPr>
            <p:ph type="body" sz="quarter" idx="29" hasCustomPrompt="1"/>
          </p:nvPr>
        </p:nvSpPr>
        <p:spPr>
          <a:xfrm>
            <a:off x="458292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MX" noProof="0"/>
              <a:t>Haz clic para agregar texto</a:t>
            </a:r>
          </a:p>
        </p:txBody>
      </p:sp>
      <p:sp>
        <p:nvSpPr>
          <p:cNvPr id="64" name="Marcador de texto 2"/>
          <p:cNvSpPr>
            <a:spLocks noGrp="1"/>
          </p:cNvSpPr>
          <p:nvPr>
            <p:ph type="body" sz="quarter" idx="35" hasCustomPrompt="1"/>
          </p:nvPr>
        </p:nvSpPr>
        <p:spPr>
          <a:xfrm>
            <a:off x="5976051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MX" noProof="0"/>
              <a:t>Haz clic para agregar texto</a:t>
            </a:r>
          </a:p>
        </p:txBody>
      </p:sp>
      <p:sp>
        <p:nvSpPr>
          <p:cNvPr id="70" name="Marcador de texto 2"/>
          <p:cNvSpPr>
            <a:spLocks noGrp="1"/>
          </p:cNvSpPr>
          <p:nvPr>
            <p:ph type="body" sz="quarter" idx="41" hasCustomPrompt="1"/>
          </p:nvPr>
        </p:nvSpPr>
        <p:spPr>
          <a:xfrm>
            <a:off x="737920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MX" noProof="0"/>
              <a:t>Haz clic para agregar texto</a:t>
            </a:r>
          </a:p>
        </p:txBody>
      </p:sp>
      <p:sp>
        <p:nvSpPr>
          <p:cNvPr id="39" name="Marcador de texto 2"/>
          <p:cNvSpPr>
            <a:spLocks noGrp="1"/>
          </p:cNvSpPr>
          <p:nvPr>
            <p:ph type="body" sz="quarter" idx="10" hasCustomPrompt="1"/>
          </p:nvPr>
        </p:nvSpPr>
        <p:spPr>
          <a:xfrm>
            <a:off x="39319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MX" noProof="0"/>
              <a:t>Haz clic para agregar texto</a:t>
            </a:r>
          </a:p>
        </p:txBody>
      </p:sp>
      <p:sp>
        <p:nvSpPr>
          <p:cNvPr id="45" name="Marcador de texto 2"/>
          <p:cNvSpPr>
            <a:spLocks noGrp="1"/>
          </p:cNvSpPr>
          <p:nvPr>
            <p:ph type="body" sz="quarter" idx="16" hasCustomPrompt="1"/>
          </p:nvPr>
        </p:nvSpPr>
        <p:spPr>
          <a:xfrm>
            <a:off x="1783080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MX" noProof="0"/>
              <a:t>Haz clic para agregar texto</a:t>
            </a:r>
          </a:p>
        </p:txBody>
      </p:sp>
      <p:sp>
        <p:nvSpPr>
          <p:cNvPr id="51" name="Marcador de texto 2"/>
          <p:cNvSpPr>
            <a:spLocks noGrp="1"/>
          </p:cNvSpPr>
          <p:nvPr>
            <p:ph type="body" sz="quarter" idx="22" hasCustomPrompt="1"/>
          </p:nvPr>
        </p:nvSpPr>
        <p:spPr>
          <a:xfrm>
            <a:off x="318211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MX" noProof="0"/>
              <a:t>Haz clic para agregar texto</a:t>
            </a:r>
          </a:p>
        </p:txBody>
      </p:sp>
      <p:sp>
        <p:nvSpPr>
          <p:cNvPr id="57" name="Marcador de texto 2"/>
          <p:cNvSpPr>
            <a:spLocks noGrp="1"/>
          </p:cNvSpPr>
          <p:nvPr>
            <p:ph type="body" sz="quarter" idx="28" hasCustomPrompt="1"/>
          </p:nvPr>
        </p:nvSpPr>
        <p:spPr>
          <a:xfrm>
            <a:off x="458292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MX" noProof="0"/>
              <a:t>Haz clic para agregar texto</a:t>
            </a:r>
          </a:p>
        </p:txBody>
      </p:sp>
      <p:sp>
        <p:nvSpPr>
          <p:cNvPr id="63" name="Marcador de texto 2"/>
          <p:cNvSpPr>
            <a:spLocks noGrp="1"/>
          </p:cNvSpPr>
          <p:nvPr>
            <p:ph type="body" sz="quarter" idx="34" hasCustomPrompt="1"/>
          </p:nvPr>
        </p:nvSpPr>
        <p:spPr>
          <a:xfrm>
            <a:off x="5976051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MX" noProof="0"/>
              <a:t>Haz clic para agregar texto</a:t>
            </a:r>
          </a:p>
        </p:txBody>
      </p:sp>
      <p:sp>
        <p:nvSpPr>
          <p:cNvPr id="69" name="Marcador de texto 2"/>
          <p:cNvSpPr>
            <a:spLocks noGrp="1"/>
          </p:cNvSpPr>
          <p:nvPr>
            <p:ph type="body" sz="quarter" idx="40" hasCustomPrompt="1"/>
          </p:nvPr>
        </p:nvSpPr>
        <p:spPr>
          <a:xfrm>
            <a:off x="737920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MX" noProof="0"/>
              <a:t>Haz clic para agregar texto</a:t>
            </a:r>
          </a:p>
        </p:txBody>
      </p:sp>
      <p:sp>
        <p:nvSpPr>
          <p:cNvPr id="41" name="Marcador de texto 2"/>
          <p:cNvSpPr>
            <a:spLocks noGrp="1"/>
          </p:cNvSpPr>
          <p:nvPr>
            <p:ph type="body" sz="quarter" idx="12" hasCustomPrompt="1"/>
          </p:nvPr>
        </p:nvSpPr>
        <p:spPr>
          <a:xfrm>
            <a:off x="39319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MX" noProof="0"/>
              <a:t>Haz clic para agregar texto</a:t>
            </a:r>
          </a:p>
        </p:txBody>
      </p:sp>
      <p:sp>
        <p:nvSpPr>
          <p:cNvPr id="47" name="Marcador de texto 2"/>
          <p:cNvSpPr>
            <a:spLocks noGrp="1"/>
          </p:cNvSpPr>
          <p:nvPr>
            <p:ph type="body" sz="quarter" idx="18" hasCustomPrompt="1"/>
          </p:nvPr>
        </p:nvSpPr>
        <p:spPr>
          <a:xfrm>
            <a:off x="1783080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MX" noProof="0"/>
              <a:t>Haz clic para agregar texto</a:t>
            </a:r>
          </a:p>
        </p:txBody>
      </p:sp>
      <p:sp>
        <p:nvSpPr>
          <p:cNvPr id="53" name="Marcador de texto 2"/>
          <p:cNvSpPr>
            <a:spLocks noGrp="1"/>
          </p:cNvSpPr>
          <p:nvPr>
            <p:ph type="body" sz="quarter" idx="24" hasCustomPrompt="1"/>
          </p:nvPr>
        </p:nvSpPr>
        <p:spPr>
          <a:xfrm>
            <a:off x="318211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MX" noProof="0"/>
              <a:t>Haz clic para agregar texto</a:t>
            </a:r>
          </a:p>
        </p:txBody>
      </p:sp>
      <p:sp>
        <p:nvSpPr>
          <p:cNvPr id="59" name="Marcador de texto 2"/>
          <p:cNvSpPr>
            <a:spLocks noGrp="1"/>
          </p:cNvSpPr>
          <p:nvPr>
            <p:ph type="body" sz="quarter" idx="30" hasCustomPrompt="1"/>
          </p:nvPr>
        </p:nvSpPr>
        <p:spPr>
          <a:xfrm>
            <a:off x="458292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MX" noProof="0"/>
              <a:t>Haz clic para agregar texto</a:t>
            </a:r>
          </a:p>
        </p:txBody>
      </p:sp>
      <p:sp>
        <p:nvSpPr>
          <p:cNvPr id="65" name="Marcador de texto 2"/>
          <p:cNvSpPr>
            <a:spLocks noGrp="1"/>
          </p:cNvSpPr>
          <p:nvPr>
            <p:ph type="body" sz="quarter" idx="36" hasCustomPrompt="1"/>
          </p:nvPr>
        </p:nvSpPr>
        <p:spPr>
          <a:xfrm>
            <a:off x="5976051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MX" noProof="0"/>
              <a:t>Haz clic para agregar texto</a:t>
            </a:r>
          </a:p>
        </p:txBody>
      </p:sp>
      <p:sp>
        <p:nvSpPr>
          <p:cNvPr id="71" name="Marcador de texto 2"/>
          <p:cNvSpPr>
            <a:spLocks noGrp="1"/>
          </p:cNvSpPr>
          <p:nvPr>
            <p:ph type="body" sz="quarter" idx="42" hasCustomPrompt="1"/>
          </p:nvPr>
        </p:nvSpPr>
        <p:spPr>
          <a:xfrm>
            <a:off x="737920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MX" noProof="0"/>
              <a:t>Haz clic para agregar texto</a:t>
            </a:r>
          </a:p>
        </p:txBody>
      </p:sp>
      <p:sp>
        <p:nvSpPr>
          <p:cNvPr id="42" name="Marcador de texto 2"/>
          <p:cNvSpPr>
            <a:spLocks noGrp="1"/>
          </p:cNvSpPr>
          <p:nvPr>
            <p:ph type="body" sz="quarter" idx="13" hasCustomPrompt="1"/>
          </p:nvPr>
        </p:nvSpPr>
        <p:spPr>
          <a:xfrm>
            <a:off x="39319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MX" noProof="0"/>
              <a:t>Haz clic para agregar texto</a:t>
            </a:r>
          </a:p>
        </p:txBody>
      </p:sp>
      <p:sp>
        <p:nvSpPr>
          <p:cNvPr id="48" name="Marcador de texto 2"/>
          <p:cNvSpPr>
            <a:spLocks noGrp="1"/>
          </p:cNvSpPr>
          <p:nvPr>
            <p:ph type="body" sz="quarter" idx="19" hasCustomPrompt="1"/>
          </p:nvPr>
        </p:nvSpPr>
        <p:spPr>
          <a:xfrm>
            <a:off x="1783080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MX" noProof="0"/>
              <a:t>Haz clic para agregar texto</a:t>
            </a:r>
          </a:p>
        </p:txBody>
      </p:sp>
      <p:sp>
        <p:nvSpPr>
          <p:cNvPr id="54" name="Marcador de texto 2"/>
          <p:cNvSpPr>
            <a:spLocks noGrp="1"/>
          </p:cNvSpPr>
          <p:nvPr>
            <p:ph type="body" sz="quarter" idx="25" hasCustomPrompt="1"/>
          </p:nvPr>
        </p:nvSpPr>
        <p:spPr>
          <a:xfrm>
            <a:off x="318211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MX" noProof="0"/>
              <a:t>Haz clic para agregar texto</a:t>
            </a:r>
          </a:p>
        </p:txBody>
      </p:sp>
      <p:sp>
        <p:nvSpPr>
          <p:cNvPr id="60" name="Marcador de texto 2"/>
          <p:cNvSpPr>
            <a:spLocks noGrp="1"/>
          </p:cNvSpPr>
          <p:nvPr>
            <p:ph type="body" sz="quarter" idx="31" hasCustomPrompt="1"/>
          </p:nvPr>
        </p:nvSpPr>
        <p:spPr>
          <a:xfrm>
            <a:off x="458292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MX" noProof="0"/>
              <a:t>Haz clic para agregar texto</a:t>
            </a:r>
          </a:p>
        </p:txBody>
      </p:sp>
      <p:sp>
        <p:nvSpPr>
          <p:cNvPr id="66" name="Marcador de texto 2"/>
          <p:cNvSpPr>
            <a:spLocks noGrp="1"/>
          </p:cNvSpPr>
          <p:nvPr>
            <p:ph type="body" sz="quarter" idx="37" hasCustomPrompt="1"/>
          </p:nvPr>
        </p:nvSpPr>
        <p:spPr>
          <a:xfrm>
            <a:off x="5976051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MX" noProof="0"/>
              <a:t>Haz clic para agregar texto</a:t>
            </a:r>
          </a:p>
        </p:txBody>
      </p:sp>
      <p:sp>
        <p:nvSpPr>
          <p:cNvPr id="72" name="Marcador de texto 2"/>
          <p:cNvSpPr>
            <a:spLocks noGrp="1"/>
          </p:cNvSpPr>
          <p:nvPr>
            <p:ph type="body" sz="quarter" idx="43" hasCustomPrompt="1"/>
          </p:nvPr>
        </p:nvSpPr>
        <p:spPr>
          <a:xfrm>
            <a:off x="737920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MX" noProof="0"/>
              <a:t>Haz clic para agregar texto</a:t>
            </a:r>
          </a:p>
        </p:txBody>
      </p:sp>
      <p:sp>
        <p:nvSpPr>
          <p:cNvPr id="43" name="Marcador de posición de texto 2"/>
          <p:cNvSpPr>
            <a:spLocks noGrp="1"/>
          </p:cNvSpPr>
          <p:nvPr>
            <p:ph type="body" sz="quarter" idx="14" hasCustomPrompt="1"/>
          </p:nvPr>
        </p:nvSpPr>
        <p:spPr>
          <a:xfrm>
            <a:off x="39319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MX" noProof="0"/>
              <a:t>Haz clic para agregar texto</a:t>
            </a:r>
          </a:p>
        </p:txBody>
      </p:sp>
      <p:sp>
        <p:nvSpPr>
          <p:cNvPr id="49" name="Marcador de texto 2"/>
          <p:cNvSpPr>
            <a:spLocks noGrp="1"/>
          </p:cNvSpPr>
          <p:nvPr>
            <p:ph type="body" sz="quarter" idx="20" hasCustomPrompt="1"/>
          </p:nvPr>
        </p:nvSpPr>
        <p:spPr>
          <a:xfrm>
            <a:off x="1783080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MX" noProof="0"/>
              <a:t>Haz clic para agregar texto</a:t>
            </a:r>
          </a:p>
        </p:txBody>
      </p:sp>
      <p:sp>
        <p:nvSpPr>
          <p:cNvPr id="55" name="Marcador de texto 2"/>
          <p:cNvSpPr>
            <a:spLocks noGrp="1"/>
          </p:cNvSpPr>
          <p:nvPr>
            <p:ph type="body" sz="quarter" idx="26" hasCustomPrompt="1"/>
          </p:nvPr>
        </p:nvSpPr>
        <p:spPr>
          <a:xfrm>
            <a:off x="318211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MX" noProof="0"/>
              <a:t>Haz clic para agregar texto</a:t>
            </a:r>
          </a:p>
        </p:txBody>
      </p:sp>
      <p:sp>
        <p:nvSpPr>
          <p:cNvPr id="61" name="Marcador de texto 2"/>
          <p:cNvSpPr>
            <a:spLocks noGrp="1"/>
          </p:cNvSpPr>
          <p:nvPr>
            <p:ph type="body" sz="quarter" idx="32" hasCustomPrompt="1"/>
          </p:nvPr>
        </p:nvSpPr>
        <p:spPr>
          <a:xfrm>
            <a:off x="458292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MX" noProof="0"/>
              <a:t>Haz clic para agregar texto</a:t>
            </a:r>
          </a:p>
        </p:txBody>
      </p:sp>
      <p:sp>
        <p:nvSpPr>
          <p:cNvPr id="67" name="Marcador de texto 2"/>
          <p:cNvSpPr>
            <a:spLocks noGrp="1"/>
          </p:cNvSpPr>
          <p:nvPr>
            <p:ph type="body" sz="quarter" idx="38" hasCustomPrompt="1"/>
          </p:nvPr>
        </p:nvSpPr>
        <p:spPr>
          <a:xfrm>
            <a:off x="5976051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MX" noProof="0"/>
              <a:t>Haz clic para agregar texto</a:t>
            </a:r>
          </a:p>
        </p:txBody>
      </p:sp>
      <p:sp>
        <p:nvSpPr>
          <p:cNvPr id="73" name="Marcador de texto 2"/>
          <p:cNvSpPr>
            <a:spLocks noGrp="1"/>
          </p:cNvSpPr>
          <p:nvPr>
            <p:ph type="body" sz="quarter" idx="44" hasCustomPrompt="1"/>
          </p:nvPr>
        </p:nvSpPr>
        <p:spPr>
          <a:xfrm>
            <a:off x="737920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MX" noProof="0"/>
              <a:t>Haz clic para agregar texto</a:t>
            </a:r>
          </a:p>
        </p:txBody>
      </p:sp>
      <p:sp>
        <p:nvSpPr>
          <p:cNvPr id="44" name="Marcador de texto 2"/>
          <p:cNvSpPr>
            <a:spLocks noGrp="1"/>
          </p:cNvSpPr>
          <p:nvPr>
            <p:ph type="body" sz="quarter" idx="15" hasCustomPrompt="1"/>
          </p:nvPr>
        </p:nvSpPr>
        <p:spPr>
          <a:xfrm>
            <a:off x="39319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MX" noProof="0"/>
              <a:t>Haz clic para agregar texto</a:t>
            </a:r>
          </a:p>
        </p:txBody>
      </p:sp>
      <p:sp>
        <p:nvSpPr>
          <p:cNvPr id="50" name="Marcador de texto 2"/>
          <p:cNvSpPr>
            <a:spLocks noGrp="1"/>
          </p:cNvSpPr>
          <p:nvPr>
            <p:ph type="body" sz="quarter" idx="21" hasCustomPrompt="1"/>
          </p:nvPr>
        </p:nvSpPr>
        <p:spPr>
          <a:xfrm>
            <a:off x="1783080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MX" noProof="0"/>
              <a:t>Haz clic para agregar texto</a:t>
            </a:r>
          </a:p>
        </p:txBody>
      </p:sp>
      <p:sp>
        <p:nvSpPr>
          <p:cNvPr id="56" name="Marcador de texto 2"/>
          <p:cNvSpPr>
            <a:spLocks noGrp="1"/>
          </p:cNvSpPr>
          <p:nvPr>
            <p:ph type="body" sz="quarter" idx="27" hasCustomPrompt="1"/>
          </p:nvPr>
        </p:nvSpPr>
        <p:spPr>
          <a:xfrm>
            <a:off x="318211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MX" noProof="0"/>
              <a:t>Haz clic para agregar texto</a:t>
            </a:r>
          </a:p>
        </p:txBody>
      </p:sp>
      <p:sp>
        <p:nvSpPr>
          <p:cNvPr id="62" name="Marcador de texto 2"/>
          <p:cNvSpPr>
            <a:spLocks noGrp="1"/>
          </p:cNvSpPr>
          <p:nvPr>
            <p:ph type="body" sz="quarter" idx="33" hasCustomPrompt="1"/>
          </p:nvPr>
        </p:nvSpPr>
        <p:spPr>
          <a:xfrm>
            <a:off x="458292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MX" noProof="0"/>
              <a:t>Haz clic para agregar texto</a:t>
            </a:r>
          </a:p>
        </p:txBody>
      </p:sp>
      <p:sp>
        <p:nvSpPr>
          <p:cNvPr id="68" name="Marcador de texto 2"/>
          <p:cNvSpPr>
            <a:spLocks noGrp="1"/>
          </p:cNvSpPr>
          <p:nvPr>
            <p:ph type="body" sz="quarter" idx="39" hasCustomPrompt="1"/>
          </p:nvPr>
        </p:nvSpPr>
        <p:spPr>
          <a:xfrm>
            <a:off x="5976051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MX" noProof="0"/>
              <a:t>Haz clic para agregar texto</a:t>
            </a:r>
          </a:p>
        </p:txBody>
      </p:sp>
      <p:sp>
        <p:nvSpPr>
          <p:cNvPr id="74" name="Marcador de texto 2"/>
          <p:cNvSpPr>
            <a:spLocks noGrp="1"/>
          </p:cNvSpPr>
          <p:nvPr>
            <p:ph type="body" sz="quarter" idx="45" hasCustomPrompt="1"/>
          </p:nvPr>
        </p:nvSpPr>
        <p:spPr>
          <a:xfrm>
            <a:off x="737920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MX" noProof="0"/>
              <a:t>Haz clic para agregar texto</a:t>
            </a:r>
          </a:p>
        </p:txBody>
      </p:sp>
      <p:sp>
        <p:nvSpPr>
          <p:cNvPr id="2" name="Marcador de posición de fecha 1"/>
          <p:cNvSpPr>
            <a:spLocks noGrp="1"/>
          </p:cNvSpPr>
          <p:nvPr>
            <p:ph type="dt" sz="half" idx="46"/>
          </p:nvPr>
        </p:nvSpPr>
        <p:spPr/>
        <p:txBody>
          <a:bodyPr rtlCol="0"/>
          <a:lstStyle/>
          <a:p>
            <a:pPr rtl="0"/>
            <a:fld id="{26B05088-152F-418C-B235-63C35166C62B}" type="datetime1">
              <a:rPr lang="es-MX" noProof="0" smtClean="0"/>
              <a:t>18/02/2020</a:t>
            </a:fld>
            <a:endParaRPr lang="es-MX" noProof="0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47"/>
          </p:nvPr>
        </p:nvSpPr>
        <p:spPr/>
        <p:txBody>
          <a:bodyPr rtlCol="0"/>
          <a:lstStyle/>
          <a:p>
            <a:pPr rtl="0"/>
            <a:endParaRPr lang="es-MX" noProof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48"/>
          </p:nvPr>
        </p:nvSpPr>
        <p:spPr/>
        <p:txBody>
          <a:bodyPr rtlCol="0"/>
          <a:lstStyle/>
          <a:p>
            <a:pPr rtl="0"/>
            <a:fld id="{53CB5F7B-7C15-41FD-9488-0FCC5C0A130E}" type="slidenum">
              <a:rPr lang="es-MX" noProof="0"/>
              <a:pPr rtl="0"/>
              <a:t>‹Nº›</a:t>
            </a:fld>
            <a:endParaRPr lang="es-MX" noProof="0"/>
          </a:p>
        </p:txBody>
      </p:sp>
    </p:spTree>
    <p:extLst>
      <p:ext uri="{BB962C8B-B14F-4D97-AF65-F5344CB8AC3E}">
        <p14:creationId xmlns:p14="http://schemas.microsoft.com/office/powerpoint/2010/main" val="4231863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gosto de 202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Cuadro de texto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s-MX" sz="1300" b="0" noProof="0">
                <a:solidFill>
                  <a:schemeClr val="bg2">
                    <a:lumMod val="90000"/>
                  </a:schemeClr>
                </a:solidFill>
              </a:rPr>
              <a:t>27 de julio</a:t>
            </a:r>
          </a:p>
        </p:txBody>
      </p:sp>
      <p:sp>
        <p:nvSpPr>
          <p:cNvPr id="1793" name="Cuadro de texto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algn="l" rtl="0"/>
            <a:r>
              <a:rPr lang="es-MX" sz="1300" b="0" noProof="0">
                <a:solidFill>
                  <a:schemeClr val="bg2">
                    <a:lumMod val="90000"/>
                  </a:schemeClr>
                </a:solidFill>
              </a:rPr>
              <a:t>28</a:t>
            </a:r>
          </a:p>
        </p:txBody>
      </p:sp>
      <p:sp>
        <p:nvSpPr>
          <p:cNvPr id="1794" name="Cuadro de texto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/>
            </a:lvl1pPr>
          </a:lstStyle>
          <a:p>
            <a:pPr algn="l" rtl="0"/>
            <a:r>
              <a:rPr lang="es-MX" sz="1300" b="0" noProof="0">
                <a:solidFill>
                  <a:schemeClr val="bg2">
                    <a:lumMod val="90000"/>
                  </a:schemeClr>
                </a:solidFill>
              </a:rPr>
              <a:t>29</a:t>
            </a:r>
          </a:p>
        </p:txBody>
      </p:sp>
      <p:sp>
        <p:nvSpPr>
          <p:cNvPr id="1795" name="Cuadro de texto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300" b="0" kern="1200" cap="none" spc="0" noProof="0">
                <a:ln w="0"/>
                <a:solidFill>
                  <a:schemeClr val="bg2">
                    <a:lumMod val="90000"/>
                  </a:schemeClr>
                </a:solidFill>
                <a:effectLst/>
                <a:latin typeface="+mn-lt"/>
                <a:ea typeface="+mn-ea"/>
                <a:cs typeface="+mn-cs"/>
              </a:rPr>
              <a:t>30</a:t>
            </a:r>
          </a:p>
        </p:txBody>
      </p:sp>
      <p:sp>
        <p:nvSpPr>
          <p:cNvPr id="1796" name="Cuadro de texto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/>
            </a:lvl1pPr>
          </a:lstStyle>
          <a:p>
            <a:pPr lvl="0" rtl="0"/>
            <a:r>
              <a:rPr lang="es-MX" noProof="0">
                <a:solidFill>
                  <a:schemeClr val="bg2">
                    <a:lumMod val="90000"/>
                  </a:schemeClr>
                </a:solidFill>
                <a:effectLst/>
              </a:rPr>
              <a:t>31</a:t>
            </a:r>
          </a:p>
        </p:txBody>
      </p:sp>
      <p:sp>
        <p:nvSpPr>
          <p:cNvPr id="1797" name="Cuadro de texto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s-MX" sz="1300" b="0" noProof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1/2 de agosto</a:t>
            </a:r>
          </a:p>
        </p:txBody>
      </p:sp>
      <p:sp>
        <p:nvSpPr>
          <p:cNvPr id="1798" name="Cuadro de texto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s-MX" sz="1300" b="0" noProof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799" name="Cuadro de texto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s-MX" sz="1300" b="0" noProof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800" name="Cuadro de texto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s-MX" sz="1300" b="0" noProof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1801" name="Cuadro de texto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s-MX" sz="1300" b="0" noProof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1802" name="Cuadro de texto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s-MX" sz="1300" b="0" noProof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1803" name="Cuadro de texto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s-MX" sz="1300" b="0" noProof="0">
                <a:solidFill>
                  <a:schemeClr val="tx1"/>
                </a:solidFill>
              </a:rPr>
              <a:t>8/9</a:t>
            </a:r>
          </a:p>
        </p:txBody>
      </p:sp>
      <p:sp>
        <p:nvSpPr>
          <p:cNvPr id="1804" name="Cuadro de texto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s-MX" sz="1300" b="0" noProof="0">
                <a:solidFill>
                  <a:schemeClr val="tx1"/>
                </a:solidFill>
              </a:rPr>
              <a:t>10</a:t>
            </a:r>
          </a:p>
        </p:txBody>
      </p:sp>
      <p:sp>
        <p:nvSpPr>
          <p:cNvPr id="1805" name="Cuadro de texto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s-MX" sz="1300" b="0" noProof="0">
                <a:solidFill>
                  <a:schemeClr val="tx1"/>
                </a:solidFill>
              </a:rPr>
              <a:t>11</a:t>
            </a:r>
          </a:p>
        </p:txBody>
      </p:sp>
      <p:sp>
        <p:nvSpPr>
          <p:cNvPr id="1806" name="Cuadro de texto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s-MX" sz="1300" b="0" noProof="0">
                <a:solidFill>
                  <a:schemeClr val="tx1"/>
                </a:solidFill>
              </a:rPr>
              <a:t>12</a:t>
            </a:r>
          </a:p>
        </p:txBody>
      </p:sp>
      <p:sp>
        <p:nvSpPr>
          <p:cNvPr id="1807" name="Cuadro de texto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s-MX" sz="1300" b="0" noProof="0">
                <a:solidFill>
                  <a:schemeClr val="tx1"/>
                </a:solidFill>
              </a:rPr>
              <a:t>13</a:t>
            </a:r>
          </a:p>
        </p:txBody>
      </p:sp>
      <p:sp>
        <p:nvSpPr>
          <p:cNvPr id="1808" name="Cuadro de texto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s-MX" sz="1300" b="0" noProof="0">
                <a:solidFill>
                  <a:schemeClr val="tx1"/>
                </a:solidFill>
              </a:rPr>
              <a:t>14</a:t>
            </a:r>
          </a:p>
        </p:txBody>
      </p:sp>
      <p:sp>
        <p:nvSpPr>
          <p:cNvPr id="1809" name="Cuadro de texto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s-MX" sz="1300" b="0" noProof="0">
                <a:solidFill>
                  <a:schemeClr val="tx1"/>
                </a:solidFill>
              </a:rPr>
              <a:t>15/16</a:t>
            </a:r>
          </a:p>
        </p:txBody>
      </p:sp>
      <p:sp>
        <p:nvSpPr>
          <p:cNvPr id="1810" name="Cuadro de texto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s-MX" sz="1300" b="0" noProof="0">
                <a:solidFill>
                  <a:schemeClr val="tx1"/>
                </a:solidFill>
              </a:rPr>
              <a:t>17</a:t>
            </a:r>
          </a:p>
        </p:txBody>
      </p:sp>
      <p:sp>
        <p:nvSpPr>
          <p:cNvPr id="1811" name="Cuadro de texto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s-MX" sz="1300" b="0" noProof="0">
                <a:solidFill>
                  <a:schemeClr val="tx1"/>
                </a:solidFill>
              </a:rPr>
              <a:t>18</a:t>
            </a:r>
          </a:p>
        </p:txBody>
      </p:sp>
      <p:sp>
        <p:nvSpPr>
          <p:cNvPr id="1812" name="Cuadro de texto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s-MX" sz="1300" b="0" noProof="0">
                <a:solidFill>
                  <a:schemeClr val="tx1"/>
                </a:solidFill>
              </a:rPr>
              <a:t>19</a:t>
            </a:r>
          </a:p>
        </p:txBody>
      </p:sp>
      <p:sp>
        <p:nvSpPr>
          <p:cNvPr id="1813" name="Cuadro de texto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s-MX" sz="1300" b="0" noProof="0">
                <a:solidFill>
                  <a:schemeClr val="tx1"/>
                </a:solidFill>
              </a:rPr>
              <a:t>20</a:t>
            </a:r>
          </a:p>
        </p:txBody>
      </p:sp>
      <p:sp>
        <p:nvSpPr>
          <p:cNvPr id="1814" name="Cuadro de texto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s-MX" sz="1300" b="0" noProof="0">
                <a:solidFill>
                  <a:schemeClr val="tx1"/>
                </a:solidFill>
              </a:rPr>
              <a:t>21</a:t>
            </a:r>
          </a:p>
        </p:txBody>
      </p:sp>
      <p:sp>
        <p:nvSpPr>
          <p:cNvPr id="1815" name="Cuadro de texto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s-MX" sz="1300" b="0" noProof="0">
                <a:solidFill>
                  <a:schemeClr val="tx1"/>
                </a:solidFill>
              </a:rPr>
              <a:t>22/23</a:t>
            </a:r>
          </a:p>
        </p:txBody>
      </p:sp>
      <p:sp>
        <p:nvSpPr>
          <p:cNvPr id="1816" name="Cuadro de texto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s-MX" sz="1300" b="0" noProof="0">
                <a:solidFill>
                  <a:schemeClr val="tx1"/>
                </a:solidFill>
              </a:rPr>
              <a:t>24</a:t>
            </a:r>
          </a:p>
        </p:txBody>
      </p:sp>
      <p:sp>
        <p:nvSpPr>
          <p:cNvPr id="1817" name="Cuadro de texto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s-MX" sz="1300" b="0" noProof="0">
                <a:solidFill>
                  <a:schemeClr val="tx1"/>
                </a:solidFill>
              </a:rPr>
              <a:t>25</a:t>
            </a:r>
          </a:p>
        </p:txBody>
      </p:sp>
      <p:sp>
        <p:nvSpPr>
          <p:cNvPr id="1818" name="Cuadro de texto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s-MX" sz="1300" b="0" noProof="0">
                <a:solidFill>
                  <a:schemeClr val="tx1"/>
                </a:solidFill>
              </a:rPr>
              <a:t>26</a:t>
            </a:r>
          </a:p>
        </p:txBody>
      </p:sp>
      <p:sp>
        <p:nvSpPr>
          <p:cNvPr id="1819" name="Cuadro de texto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s-MX" sz="1300" b="0" noProof="0">
                <a:solidFill>
                  <a:schemeClr val="tx1"/>
                </a:solidFill>
              </a:rPr>
              <a:t>27</a:t>
            </a:r>
          </a:p>
        </p:txBody>
      </p:sp>
      <p:sp>
        <p:nvSpPr>
          <p:cNvPr id="1820" name="Cuadro de texto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es-MX" noProof="0">
                <a:solidFill>
                  <a:schemeClr val="tx1"/>
                </a:solidFill>
              </a:rPr>
              <a:t>28</a:t>
            </a:r>
          </a:p>
        </p:txBody>
      </p:sp>
      <p:sp>
        <p:nvSpPr>
          <p:cNvPr id="1821" name="Cuadro de texto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noProof="0">
                <a:solidFill>
                  <a:schemeClr val="tx1"/>
                </a:solidFill>
              </a:rPr>
              <a:t>29/30</a:t>
            </a:r>
          </a:p>
        </p:txBody>
      </p:sp>
      <p:sp>
        <p:nvSpPr>
          <p:cNvPr id="1828" name="Cuadro de texto 1827"/>
          <p:cNvSpPr txBox="1"/>
          <p:nvPr/>
        </p:nvSpPr>
        <p:spPr>
          <a:xfrm>
            <a:off x="358775" y="152400"/>
            <a:ext cx="8382000" cy="699042"/>
          </a:xfrm>
          <a:prstGeom prst="rect">
            <a:avLst/>
          </a:prstGeom>
          <a:noFill/>
        </p:spPr>
        <p:txBody>
          <a:bodyPr wrap="square" tIns="0" bIns="0" rtlCol="0" anchor="b">
            <a:noAutofit/>
          </a:bodyPr>
          <a:lstStyle/>
          <a:p>
            <a:pPr algn="l" rtl="0"/>
            <a:r>
              <a:rPr lang="es-MX" sz="3600" b="0" noProof="0">
                <a:solidFill>
                  <a:schemeClr val="accent1"/>
                </a:solidFill>
              </a:rPr>
              <a:t>agosto</a:t>
            </a:r>
          </a:p>
        </p:txBody>
      </p:sp>
      <p:sp>
        <p:nvSpPr>
          <p:cNvPr id="69" name="Cuadro de texto 68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s-MX" sz="1300" b="0" noProof="0">
                <a:solidFill>
                  <a:schemeClr val="tx1"/>
                </a:solidFill>
              </a:rPr>
              <a:t>31</a:t>
            </a:r>
          </a:p>
        </p:txBody>
      </p:sp>
      <p:sp>
        <p:nvSpPr>
          <p:cNvPr id="70" name="Cuadro de texto 69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s-MX" sz="1300" b="0" noProof="0">
                <a:solidFill>
                  <a:schemeClr val="bg2">
                    <a:lumMod val="90000"/>
                  </a:schemeClr>
                </a:solidFill>
              </a:rPr>
              <a:t>1 de septiembre</a:t>
            </a:r>
          </a:p>
        </p:txBody>
      </p:sp>
      <p:sp>
        <p:nvSpPr>
          <p:cNvPr id="71" name="Cuadro de texto 70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s-MX" sz="1300" b="0" noProof="0">
                <a:solidFill>
                  <a:schemeClr val="bg2">
                    <a:lumMod val="90000"/>
                  </a:schemeClr>
                </a:solidFill>
              </a:rPr>
              <a:t>2</a:t>
            </a:r>
          </a:p>
        </p:txBody>
      </p:sp>
      <p:sp>
        <p:nvSpPr>
          <p:cNvPr id="72" name="Cuadro de texto 71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s-MX" sz="1300" b="0" noProof="0">
                <a:solidFill>
                  <a:schemeClr val="bg2">
                    <a:lumMod val="90000"/>
                  </a:schemeClr>
                </a:solidFill>
              </a:rPr>
              <a:t>3</a:t>
            </a:r>
          </a:p>
        </p:txBody>
      </p:sp>
      <p:sp>
        <p:nvSpPr>
          <p:cNvPr id="73" name="Cuadro de texto 72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s-MX" sz="1300" b="0" noProof="0">
                <a:solidFill>
                  <a:schemeClr val="bg2">
                    <a:lumMod val="90000"/>
                  </a:schemeClr>
                </a:solidFill>
              </a:rPr>
              <a:t>4</a:t>
            </a:r>
          </a:p>
        </p:txBody>
      </p:sp>
      <p:sp>
        <p:nvSpPr>
          <p:cNvPr id="74" name="Cuadro de texto 73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es-MX" sz="1300" b="0" noProof="0">
                <a:solidFill>
                  <a:schemeClr val="bg2">
                    <a:lumMod val="90000"/>
                  </a:schemeClr>
                </a:solidFill>
              </a:rPr>
              <a:t>5/6</a:t>
            </a:r>
          </a:p>
        </p:txBody>
      </p:sp>
      <p:sp>
        <p:nvSpPr>
          <p:cNvPr id="34" name="Marcador de posición de texto 2"/>
          <p:cNvSpPr>
            <a:spLocks noGrp="1"/>
          </p:cNvSpPr>
          <p:nvPr>
            <p:ph type="body" sz="quarter" idx="11" hasCustomPrompt="1"/>
          </p:nvPr>
        </p:nvSpPr>
        <p:spPr>
          <a:xfrm>
            <a:off x="39319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MX" noProof="0"/>
              <a:t>Haz clic para agregar texto</a:t>
            </a:r>
          </a:p>
        </p:txBody>
      </p:sp>
      <p:sp>
        <p:nvSpPr>
          <p:cNvPr id="40" name="Marcador de texto 2"/>
          <p:cNvSpPr>
            <a:spLocks noGrp="1"/>
          </p:cNvSpPr>
          <p:nvPr>
            <p:ph type="body" sz="quarter" idx="17" hasCustomPrompt="1"/>
          </p:nvPr>
        </p:nvSpPr>
        <p:spPr>
          <a:xfrm>
            <a:off x="1783080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MX" noProof="0"/>
              <a:t>Haz clic para agregar texto</a:t>
            </a:r>
          </a:p>
        </p:txBody>
      </p:sp>
      <p:sp>
        <p:nvSpPr>
          <p:cNvPr id="46" name="Marcador de texto 2"/>
          <p:cNvSpPr>
            <a:spLocks noGrp="1"/>
          </p:cNvSpPr>
          <p:nvPr>
            <p:ph type="body" sz="quarter" idx="23" hasCustomPrompt="1"/>
          </p:nvPr>
        </p:nvSpPr>
        <p:spPr>
          <a:xfrm>
            <a:off x="318211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MX" noProof="0"/>
              <a:t>Haz clic para agregar texto</a:t>
            </a:r>
          </a:p>
        </p:txBody>
      </p:sp>
      <p:sp>
        <p:nvSpPr>
          <p:cNvPr id="52" name="Marcador de texto 2"/>
          <p:cNvSpPr>
            <a:spLocks noGrp="1"/>
          </p:cNvSpPr>
          <p:nvPr>
            <p:ph type="body" sz="quarter" idx="29" hasCustomPrompt="1"/>
          </p:nvPr>
        </p:nvSpPr>
        <p:spPr>
          <a:xfrm>
            <a:off x="458292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MX" noProof="0"/>
              <a:t>Haz clic para agregar texto</a:t>
            </a:r>
          </a:p>
        </p:txBody>
      </p:sp>
      <p:sp>
        <p:nvSpPr>
          <p:cNvPr id="58" name="Marcador de texto 2"/>
          <p:cNvSpPr>
            <a:spLocks noGrp="1"/>
          </p:cNvSpPr>
          <p:nvPr>
            <p:ph type="body" sz="quarter" idx="35" hasCustomPrompt="1"/>
          </p:nvPr>
        </p:nvSpPr>
        <p:spPr>
          <a:xfrm>
            <a:off x="5976051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MX" noProof="0"/>
              <a:t>Haz clic para agregar texto</a:t>
            </a:r>
          </a:p>
        </p:txBody>
      </p:sp>
      <p:sp>
        <p:nvSpPr>
          <p:cNvPr id="64" name="Marcador de texto 2"/>
          <p:cNvSpPr>
            <a:spLocks noGrp="1"/>
          </p:cNvSpPr>
          <p:nvPr>
            <p:ph type="body" sz="quarter" idx="41" hasCustomPrompt="1"/>
          </p:nvPr>
        </p:nvSpPr>
        <p:spPr>
          <a:xfrm>
            <a:off x="737920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MX" noProof="0"/>
              <a:t>Haz clic para agregar texto</a:t>
            </a:r>
          </a:p>
        </p:txBody>
      </p:sp>
      <p:sp>
        <p:nvSpPr>
          <p:cNvPr id="33" name="Marcador de texto 2"/>
          <p:cNvSpPr>
            <a:spLocks noGrp="1"/>
          </p:cNvSpPr>
          <p:nvPr>
            <p:ph type="body" sz="quarter" idx="10" hasCustomPrompt="1"/>
          </p:nvPr>
        </p:nvSpPr>
        <p:spPr>
          <a:xfrm>
            <a:off x="39319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MX" noProof="0"/>
              <a:t>Haz clic para agregar texto</a:t>
            </a:r>
          </a:p>
        </p:txBody>
      </p:sp>
      <p:sp>
        <p:nvSpPr>
          <p:cNvPr id="39" name="Marcador de texto 2"/>
          <p:cNvSpPr>
            <a:spLocks noGrp="1"/>
          </p:cNvSpPr>
          <p:nvPr>
            <p:ph type="body" sz="quarter" idx="16" hasCustomPrompt="1"/>
          </p:nvPr>
        </p:nvSpPr>
        <p:spPr>
          <a:xfrm>
            <a:off x="1783080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MX" noProof="0"/>
              <a:t>Haz clic para agregar texto</a:t>
            </a:r>
          </a:p>
        </p:txBody>
      </p:sp>
      <p:sp>
        <p:nvSpPr>
          <p:cNvPr id="45" name="Marcador de texto 2"/>
          <p:cNvSpPr>
            <a:spLocks noGrp="1"/>
          </p:cNvSpPr>
          <p:nvPr>
            <p:ph type="body" sz="quarter" idx="22" hasCustomPrompt="1"/>
          </p:nvPr>
        </p:nvSpPr>
        <p:spPr>
          <a:xfrm>
            <a:off x="318211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MX" noProof="0"/>
              <a:t>Haz clic para agregar texto</a:t>
            </a:r>
          </a:p>
        </p:txBody>
      </p:sp>
      <p:sp>
        <p:nvSpPr>
          <p:cNvPr id="51" name="Marcador de texto 2"/>
          <p:cNvSpPr>
            <a:spLocks noGrp="1"/>
          </p:cNvSpPr>
          <p:nvPr>
            <p:ph type="body" sz="quarter" idx="28" hasCustomPrompt="1"/>
          </p:nvPr>
        </p:nvSpPr>
        <p:spPr>
          <a:xfrm>
            <a:off x="458292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MX" noProof="0"/>
              <a:t>Haz clic para agregar texto</a:t>
            </a:r>
          </a:p>
        </p:txBody>
      </p:sp>
      <p:sp>
        <p:nvSpPr>
          <p:cNvPr id="57" name="Marcador de texto 2"/>
          <p:cNvSpPr>
            <a:spLocks noGrp="1"/>
          </p:cNvSpPr>
          <p:nvPr>
            <p:ph type="body" sz="quarter" idx="34" hasCustomPrompt="1"/>
          </p:nvPr>
        </p:nvSpPr>
        <p:spPr>
          <a:xfrm>
            <a:off x="5976051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MX" noProof="0"/>
              <a:t>Haz clic para agregar texto</a:t>
            </a:r>
          </a:p>
        </p:txBody>
      </p:sp>
      <p:sp>
        <p:nvSpPr>
          <p:cNvPr id="63" name="Marcador de texto 2"/>
          <p:cNvSpPr>
            <a:spLocks noGrp="1"/>
          </p:cNvSpPr>
          <p:nvPr>
            <p:ph type="body" sz="quarter" idx="40" hasCustomPrompt="1"/>
          </p:nvPr>
        </p:nvSpPr>
        <p:spPr>
          <a:xfrm>
            <a:off x="737920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MX" noProof="0"/>
              <a:t>Haz clic para agregar texto</a:t>
            </a:r>
          </a:p>
        </p:txBody>
      </p:sp>
      <p:sp>
        <p:nvSpPr>
          <p:cNvPr id="35" name="Marcador de texto 2"/>
          <p:cNvSpPr>
            <a:spLocks noGrp="1"/>
          </p:cNvSpPr>
          <p:nvPr>
            <p:ph type="body" sz="quarter" idx="12" hasCustomPrompt="1"/>
          </p:nvPr>
        </p:nvSpPr>
        <p:spPr>
          <a:xfrm>
            <a:off x="39319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MX" noProof="0"/>
              <a:t>Haz clic para agregar texto</a:t>
            </a:r>
          </a:p>
        </p:txBody>
      </p:sp>
      <p:sp>
        <p:nvSpPr>
          <p:cNvPr id="41" name="Marcador de texto 2"/>
          <p:cNvSpPr>
            <a:spLocks noGrp="1"/>
          </p:cNvSpPr>
          <p:nvPr>
            <p:ph type="body" sz="quarter" idx="18" hasCustomPrompt="1"/>
          </p:nvPr>
        </p:nvSpPr>
        <p:spPr>
          <a:xfrm>
            <a:off x="1783080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MX" noProof="0"/>
              <a:t>Haz clic para agregar texto</a:t>
            </a:r>
          </a:p>
        </p:txBody>
      </p:sp>
      <p:sp>
        <p:nvSpPr>
          <p:cNvPr id="47" name="Marcador de texto 2"/>
          <p:cNvSpPr>
            <a:spLocks noGrp="1"/>
          </p:cNvSpPr>
          <p:nvPr>
            <p:ph type="body" sz="quarter" idx="24" hasCustomPrompt="1"/>
          </p:nvPr>
        </p:nvSpPr>
        <p:spPr>
          <a:xfrm>
            <a:off x="318211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MX" noProof="0"/>
              <a:t>Haz clic para agregar texto</a:t>
            </a:r>
          </a:p>
        </p:txBody>
      </p:sp>
      <p:sp>
        <p:nvSpPr>
          <p:cNvPr id="53" name="Marcador de texto 2"/>
          <p:cNvSpPr>
            <a:spLocks noGrp="1"/>
          </p:cNvSpPr>
          <p:nvPr>
            <p:ph type="body" sz="quarter" idx="30" hasCustomPrompt="1"/>
          </p:nvPr>
        </p:nvSpPr>
        <p:spPr>
          <a:xfrm>
            <a:off x="458292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MX" noProof="0"/>
              <a:t>Haz clic para agregar texto</a:t>
            </a:r>
          </a:p>
        </p:txBody>
      </p:sp>
      <p:sp>
        <p:nvSpPr>
          <p:cNvPr id="59" name="Marcador de texto 2"/>
          <p:cNvSpPr>
            <a:spLocks noGrp="1"/>
          </p:cNvSpPr>
          <p:nvPr>
            <p:ph type="body" sz="quarter" idx="36" hasCustomPrompt="1"/>
          </p:nvPr>
        </p:nvSpPr>
        <p:spPr>
          <a:xfrm>
            <a:off x="5976051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MX" noProof="0"/>
              <a:t>Haz clic para agregar texto</a:t>
            </a:r>
          </a:p>
        </p:txBody>
      </p:sp>
      <p:sp>
        <p:nvSpPr>
          <p:cNvPr id="65" name="Marcador de texto 2"/>
          <p:cNvSpPr>
            <a:spLocks noGrp="1"/>
          </p:cNvSpPr>
          <p:nvPr>
            <p:ph type="body" sz="quarter" idx="42" hasCustomPrompt="1"/>
          </p:nvPr>
        </p:nvSpPr>
        <p:spPr>
          <a:xfrm>
            <a:off x="737920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MX" noProof="0"/>
              <a:t>Haz clic para agregar texto</a:t>
            </a:r>
          </a:p>
        </p:txBody>
      </p:sp>
      <p:sp>
        <p:nvSpPr>
          <p:cNvPr id="36" name="Marcador de texto 2"/>
          <p:cNvSpPr>
            <a:spLocks noGrp="1"/>
          </p:cNvSpPr>
          <p:nvPr>
            <p:ph type="body" sz="quarter" idx="13" hasCustomPrompt="1"/>
          </p:nvPr>
        </p:nvSpPr>
        <p:spPr>
          <a:xfrm>
            <a:off x="39319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MX" noProof="0"/>
              <a:t>Haz clic para agregar texto</a:t>
            </a:r>
          </a:p>
        </p:txBody>
      </p:sp>
      <p:sp>
        <p:nvSpPr>
          <p:cNvPr id="42" name="Marcador de texto 2"/>
          <p:cNvSpPr>
            <a:spLocks noGrp="1"/>
          </p:cNvSpPr>
          <p:nvPr>
            <p:ph type="body" sz="quarter" idx="19" hasCustomPrompt="1"/>
          </p:nvPr>
        </p:nvSpPr>
        <p:spPr>
          <a:xfrm>
            <a:off x="1783080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MX" noProof="0"/>
              <a:t>Haz clic para agregar texto</a:t>
            </a:r>
          </a:p>
        </p:txBody>
      </p:sp>
      <p:sp>
        <p:nvSpPr>
          <p:cNvPr id="48" name="Marcador de texto 2"/>
          <p:cNvSpPr>
            <a:spLocks noGrp="1"/>
          </p:cNvSpPr>
          <p:nvPr>
            <p:ph type="body" sz="quarter" idx="25" hasCustomPrompt="1"/>
          </p:nvPr>
        </p:nvSpPr>
        <p:spPr>
          <a:xfrm>
            <a:off x="318211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MX" noProof="0"/>
              <a:t>Haz clic para agregar texto</a:t>
            </a:r>
          </a:p>
        </p:txBody>
      </p:sp>
      <p:sp>
        <p:nvSpPr>
          <p:cNvPr id="54" name="Marcador de texto 2"/>
          <p:cNvSpPr>
            <a:spLocks noGrp="1"/>
          </p:cNvSpPr>
          <p:nvPr>
            <p:ph type="body" sz="quarter" idx="31" hasCustomPrompt="1"/>
          </p:nvPr>
        </p:nvSpPr>
        <p:spPr>
          <a:xfrm>
            <a:off x="458292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MX" noProof="0"/>
              <a:t>Haz clic para agregar texto</a:t>
            </a:r>
          </a:p>
        </p:txBody>
      </p:sp>
      <p:sp>
        <p:nvSpPr>
          <p:cNvPr id="60" name="Marcador de texto 2"/>
          <p:cNvSpPr>
            <a:spLocks noGrp="1"/>
          </p:cNvSpPr>
          <p:nvPr>
            <p:ph type="body" sz="quarter" idx="37" hasCustomPrompt="1"/>
          </p:nvPr>
        </p:nvSpPr>
        <p:spPr>
          <a:xfrm>
            <a:off x="5976051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MX" noProof="0"/>
              <a:t>Haz clic para agregar texto</a:t>
            </a:r>
          </a:p>
        </p:txBody>
      </p:sp>
      <p:sp>
        <p:nvSpPr>
          <p:cNvPr id="66" name="Marcador de texto 2"/>
          <p:cNvSpPr>
            <a:spLocks noGrp="1"/>
          </p:cNvSpPr>
          <p:nvPr>
            <p:ph type="body" sz="quarter" idx="43" hasCustomPrompt="1"/>
          </p:nvPr>
        </p:nvSpPr>
        <p:spPr>
          <a:xfrm>
            <a:off x="737920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MX" noProof="0"/>
              <a:t>Haz clic para agregar texto</a:t>
            </a:r>
          </a:p>
        </p:txBody>
      </p:sp>
      <p:sp>
        <p:nvSpPr>
          <p:cNvPr id="37" name="Marcador de texto 2"/>
          <p:cNvSpPr>
            <a:spLocks noGrp="1"/>
          </p:cNvSpPr>
          <p:nvPr>
            <p:ph type="body" sz="quarter" idx="14" hasCustomPrompt="1"/>
          </p:nvPr>
        </p:nvSpPr>
        <p:spPr>
          <a:xfrm>
            <a:off x="39319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MX" noProof="0"/>
              <a:t>Haz clic para agregar texto</a:t>
            </a:r>
          </a:p>
        </p:txBody>
      </p:sp>
      <p:sp>
        <p:nvSpPr>
          <p:cNvPr id="43" name="Marcador de texto 2"/>
          <p:cNvSpPr>
            <a:spLocks noGrp="1"/>
          </p:cNvSpPr>
          <p:nvPr>
            <p:ph type="body" sz="quarter" idx="20" hasCustomPrompt="1"/>
          </p:nvPr>
        </p:nvSpPr>
        <p:spPr>
          <a:xfrm>
            <a:off x="1783080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MX" noProof="0"/>
              <a:t>Haz clic para agregar texto</a:t>
            </a:r>
          </a:p>
        </p:txBody>
      </p:sp>
      <p:sp>
        <p:nvSpPr>
          <p:cNvPr id="49" name="Marcador de texto 2"/>
          <p:cNvSpPr>
            <a:spLocks noGrp="1"/>
          </p:cNvSpPr>
          <p:nvPr>
            <p:ph type="body" sz="quarter" idx="26" hasCustomPrompt="1"/>
          </p:nvPr>
        </p:nvSpPr>
        <p:spPr>
          <a:xfrm>
            <a:off x="318211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MX" noProof="0"/>
              <a:t>Haz clic para agregar texto</a:t>
            </a:r>
          </a:p>
        </p:txBody>
      </p:sp>
      <p:sp>
        <p:nvSpPr>
          <p:cNvPr id="55" name="Marcador de texto 2"/>
          <p:cNvSpPr>
            <a:spLocks noGrp="1"/>
          </p:cNvSpPr>
          <p:nvPr>
            <p:ph type="body" sz="quarter" idx="32" hasCustomPrompt="1"/>
          </p:nvPr>
        </p:nvSpPr>
        <p:spPr>
          <a:xfrm>
            <a:off x="458292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MX" noProof="0"/>
              <a:t>Haz clic para agregar texto</a:t>
            </a:r>
          </a:p>
        </p:txBody>
      </p:sp>
      <p:sp>
        <p:nvSpPr>
          <p:cNvPr id="61" name="Marcador de texto 2"/>
          <p:cNvSpPr>
            <a:spLocks noGrp="1"/>
          </p:cNvSpPr>
          <p:nvPr>
            <p:ph type="body" sz="quarter" idx="38" hasCustomPrompt="1"/>
          </p:nvPr>
        </p:nvSpPr>
        <p:spPr>
          <a:xfrm>
            <a:off x="5976051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MX" noProof="0"/>
              <a:t>Haz clic para agregar texto</a:t>
            </a:r>
          </a:p>
        </p:txBody>
      </p:sp>
      <p:sp>
        <p:nvSpPr>
          <p:cNvPr id="67" name="Marcador de texto 2"/>
          <p:cNvSpPr>
            <a:spLocks noGrp="1"/>
          </p:cNvSpPr>
          <p:nvPr>
            <p:ph type="body" sz="quarter" idx="44" hasCustomPrompt="1"/>
          </p:nvPr>
        </p:nvSpPr>
        <p:spPr>
          <a:xfrm>
            <a:off x="737920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MX" noProof="0"/>
              <a:t>Haz clic para agregar texto</a:t>
            </a:r>
          </a:p>
        </p:txBody>
      </p:sp>
      <p:sp>
        <p:nvSpPr>
          <p:cNvPr id="38" name="Marcador de texto 2"/>
          <p:cNvSpPr>
            <a:spLocks noGrp="1"/>
          </p:cNvSpPr>
          <p:nvPr>
            <p:ph type="body" sz="quarter" idx="15" hasCustomPrompt="1"/>
          </p:nvPr>
        </p:nvSpPr>
        <p:spPr>
          <a:xfrm>
            <a:off x="39319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MX" noProof="0"/>
              <a:t>Haz clic para agregar texto</a:t>
            </a:r>
          </a:p>
        </p:txBody>
      </p:sp>
      <p:sp>
        <p:nvSpPr>
          <p:cNvPr id="44" name="Marcador de texto 2"/>
          <p:cNvSpPr>
            <a:spLocks noGrp="1"/>
          </p:cNvSpPr>
          <p:nvPr>
            <p:ph type="body" sz="quarter" idx="21" hasCustomPrompt="1"/>
          </p:nvPr>
        </p:nvSpPr>
        <p:spPr>
          <a:xfrm>
            <a:off x="1783080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MX" noProof="0"/>
              <a:t>Haz clic para agregar texto</a:t>
            </a:r>
          </a:p>
        </p:txBody>
      </p:sp>
      <p:sp>
        <p:nvSpPr>
          <p:cNvPr id="50" name="Marcador de texto 2"/>
          <p:cNvSpPr>
            <a:spLocks noGrp="1"/>
          </p:cNvSpPr>
          <p:nvPr>
            <p:ph type="body" sz="quarter" idx="27" hasCustomPrompt="1"/>
          </p:nvPr>
        </p:nvSpPr>
        <p:spPr>
          <a:xfrm>
            <a:off x="318211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MX" noProof="0"/>
              <a:t>Haz clic para agregar texto</a:t>
            </a:r>
          </a:p>
        </p:txBody>
      </p:sp>
      <p:sp>
        <p:nvSpPr>
          <p:cNvPr id="56" name="Marcador de texto 2"/>
          <p:cNvSpPr>
            <a:spLocks noGrp="1"/>
          </p:cNvSpPr>
          <p:nvPr>
            <p:ph type="body" sz="quarter" idx="33" hasCustomPrompt="1"/>
          </p:nvPr>
        </p:nvSpPr>
        <p:spPr>
          <a:xfrm>
            <a:off x="458292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MX" noProof="0"/>
              <a:t>Haz clic para agregar texto</a:t>
            </a:r>
          </a:p>
        </p:txBody>
      </p:sp>
      <p:sp>
        <p:nvSpPr>
          <p:cNvPr id="62" name="Marcador de texto 2"/>
          <p:cNvSpPr>
            <a:spLocks noGrp="1"/>
          </p:cNvSpPr>
          <p:nvPr>
            <p:ph type="body" sz="quarter" idx="39" hasCustomPrompt="1"/>
          </p:nvPr>
        </p:nvSpPr>
        <p:spPr>
          <a:xfrm>
            <a:off x="5976051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MX" noProof="0"/>
              <a:t>Haz clic para agregar texto</a:t>
            </a:r>
          </a:p>
        </p:txBody>
      </p:sp>
      <p:sp>
        <p:nvSpPr>
          <p:cNvPr id="68" name="Marcador de texto 2"/>
          <p:cNvSpPr>
            <a:spLocks noGrp="1"/>
          </p:cNvSpPr>
          <p:nvPr>
            <p:ph type="body" sz="quarter" idx="45" hasCustomPrompt="1"/>
          </p:nvPr>
        </p:nvSpPr>
        <p:spPr>
          <a:xfrm>
            <a:off x="737920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es-MX" noProof="0"/>
              <a:t>Haz clic para agregar texto</a:t>
            </a:r>
          </a:p>
        </p:txBody>
      </p:sp>
      <p:sp>
        <p:nvSpPr>
          <p:cNvPr id="2" name="Marcador de posición de fecha 1"/>
          <p:cNvSpPr>
            <a:spLocks noGrp="1"/>
          </p:cNvSpPr>
          <p:nvPr>
            <p:ph type="dt" sz="half" idx="46"/>
          </p:nvPr>
        </p:nvSpPr>
        <p:spPr/>
        <p:txBody>
          <a:bodyPr rtlCol="0"/>
          <a:lstStyle/>
          <a:p>
            <a:pPr rtl="0"/>
            <a:fld id="{15D19209-E26B-4D1F-8475-543E72782849}" type="datetime1">
              <a:rPr lang="es-MX" noProof="0" smtClean="0"/>
              <a:t>18/02/2020</a:t>
            </a:fld>
            <a:endParaRPr lang="es-MX" noProof="0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47"/>
          </p:nvPr>
        </p:nvSpPr>
        <p:spPr/>
        <p:txBody>
          <a:bodyPr rtlCol="0"/>
          <a:lstStyle/>
          <a:p>
            <a:pPr rtl="0"/>
            <a:endParaRPr lang="es-MX" noProof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48"/>
          </p:nvPr>
        </p:nvSpPr>
        <p:spPr/>
        <p:txBody>
          <a:bodyPr rtlCol="0"/>
          <a:lstStyle/>
          <a:p>
            <a:pPr rtl="0"/>
            <a:fld id="{53CB5F7B-7C15-41FD-9488-0FCC5C0A130E}" type="slidenum">
              <a:rPr lang="es-MX" noProof="0"/>
              <a:pPr rtl="0"/>
              <a:t>‹Nº›</a:t>
            </a:fld>
            <a:endParaRPr lang="es-MX" noProof="0"/>
          </a:p>
        </p:txBody>
      </p:sp>
    </p:spTree>
    <p:extLst>
      <p:ext uri="{BB962C8B-B14F-4D97-AF65-F5344CB8AC3E}">
        <p14:creationId xmlns:p14="http://schemas.microsoft.com/office/powerpoint/2010/main" val="1335870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arandela_derecha"/>
          <p:cNvSpPr/>
          <p:nvPr/>
        </p:nvSpPr>
        <p:spPr>
          <a:xfrm>
            <a:off x="9296400" y="152400"/>
            <a:ext cx="1295400" cy="6553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es-MX" noProof="0" dirty="0"/>
          </a:p>
        </p:txBody>
      </p:sp>
      <p:sp>
        <p:nvSpPr>
          <p:cNvPr id="85" name="arandela_izquierda"/>
          <p:cNvSpPr/>
          <p:nvPr/>
        </p:nvSpPr>
        <p:spPr>
          <a:xfrm>
            <a:off x="-1447800" y="152400"/>
            <a:ext cx="1295400" cy="65562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 rtl="0"/>
            <a:endParaRPr lang="es-MX" noProof="0" dirty="0"/>
          </a:p>
        </p:txBody>
      </p:sp>
      <p:sp>
        <p:nvSpPr>
          <p:cNvPr id="8" name="Rectángulo redondeado 7"/>
          <p:cNvSpPr/>
          <p:nvPr/>
        </p:nvSpPr>
        <p:spPr>
          <a:xfrm>
            <a:off x="126123" y="95251"/>
            <a:ext cx="8870731" cy="6662900"/>
          </a:xfrm>
          <a:prstGeom prst="roundRect">
            <a:avLst>
              <a:gd name="adj" fmla="val 2527"/>
            </a:avLst>
          </a:prstGeom>
          <a:solidFill>
            <a:schemeClr val="bg1"/>
          </a:solidFill>
          <a:ln>
            <a:noFill/>
          </a:ln>
          <a:effectLst>
            <a:innerShdw blurRad="101600" dist="25400" dir="16200000">
              <a:prstClr val="black">
                <a:alpha val="14000"/>
              </a:prstClr>
            </a:innerShdw>
            <a:outerShdw blurRad="63500" sx="101000" sy="101000" algn="ct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MX" noProof="0" dirty="0"/>
          </a:p>
        </p:txBody>
      </p:sp>
      <p:grpSp>
        <p:nvGrpSpPr>
          <p:cNvPr id="3618" name="Grupo 3617"/>
          <p:cNvGrpSpPr/>
          <p:nvPr/>
        </p:nvGrpSpPr>
        <p:grpSpPr>
          <a:xfrm>
            <a:off x="379476" y="1242060"/>
            <a:ext cx="8385048" cy="678180"/>
            <a:chOff x="396240" y="1242060"/>
            <a:chExt cx="8347710" cy="678180"/>
          </a:xfrm>
        </p:grpSpPr>
        <p:cxnSp>
          <p:nvCxnSpPr>
            <p:cNvPr id="3665" name="Conector recto 3664"/>
            <p:cNvCxnSpPr/>
            <p:nvPr/>
          </p:nvCxnSpPr>
          <p:spPr>
            <a:xfrm>
              <a:off x="39624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6" name="Conector recto 3665"/>
            <p:cNvCxnSpPr/>
            <p:nvPr/>
          </p:nvCxnSpPr>
          <p:spPr>
            <a:xfrm>
              <a:off x="178752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7" name="Conector recto 3666"/>
            <p:cNvCxnSpPr/>
            <p:nvPr/>
          </p:nvCxnSpPr>
          <p:spPr>
            <a:xfrm>
              <a:off x="317881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8" name="Conector recto 3667"/>
            <p:cNvCxnSpPr/>
            <p:nvPr/>
          </p:nvCxnSpPr>
          <p:spPr>
            <a:xfrm>
              <a:off x="457009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9" name="Conector recto 3668"/>
            <p:cNvCxnSpPr/>
            <p:nvPr/>
          </p:nvCxnSpPr>
          <p:spPr>
            <a:xfrm>
              <a:off x="596138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70" name="Conector recto 3669"/>
            <p:cNvCxnSpPr/>
            <p:nvPr/>
          </p:nvCxnSpPr>
          <p:spPr>
            <a:xfrm>
              <a:off x="735266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71" name="Conector recto 3670"/>
            <p:cNvCxnSpPr/>
            <p:nvPr/>
          </p:nvCxnSpPr>
          <p:spPr>
            <a:xfrm>
              <a:off x="874395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19" name="Grupo 3618"/>
          <p:cNvGrpSpPr/>
          <p:nvPr/>
        </p:nvGrpSpPr>
        <p:grpSpPr>
          <a:xfrm>
            <a:off x="379476" y="2163924"/>
            <a:ext cx="8385048" cy="678180"/>
            <a:chOff x="396240" y="1242060"/>
            <a:chExt cx="8347710" cy="678180"/>
          </a:xfrm>
        </p:grpSpPr>
        <p:cxnSp>
          <p:nvCxnSpPr>
            <p:cNvPr id="3658" name="Conector recto 3657"/>
            <p:cNvCxnSpPr/>
            <p:nvPr/>
          </p:nvCxnSpPr>
          <p:spPr>
            <a:xfrm>
              <a:off x="39624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9" name="Conector recto 3658"/>
            <p:cNvCxnSpPr/>
            <p:nvPr/>
          </p:nvCxnSpPr>
          <p:spPr>
            <a:xfrm>
              <a:off x="178752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0" name="Conector recto 3659"/>
            <p:cNvCxnSpPr/>
            <p:nvPr/>
          </p:nvCxnSpPr>
          <p:spPr>
            <a:xfrm>
              <a:off x="317881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1" name="Conector recto 3660"/>
            <p:cNvCxnSpPr/>
            <p:nvPr/>
          </p:nvCxnSpPr>
          <p:spPr>
            <a:xfrm>
              <a:off x="457009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2" name="Conector recto 3661"/>
            <p:cNvCxnSpPr/>
            <p:nvPr/>
          </p:nvCxnSpPr>
          <p:spPr>
            <a:xfrm>
              <a:off x="596138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3" name="Conector recto 3662"/>
            <p:cNvCxnSpPr/>
            <p:nvPr/>
          </p:nvCxnSpPr>
          <p:spPr>
            <a:xfrm>
              <a:off x="735266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4" name="Conector recto 3663"/>
            <p:cNvCxnSpPr/>
            <p:nvPr/>
          </p:nvCxnSpPr>
          <p:spPr>
            <a:xfrm>
              <a:off x="874395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20" name="Grupo 3619"/>
          <p:cNvGrpSpPr/>
          <p:nvPr/>
        </p:nvGrpSpPr>
        <p:grpSpPr>
          <a:xfrm>
            <a:off x="379476" y="3085788"/>
            <a:ext cx="8385048" cy="678180"/>
            <a:chOff x="396240" y="1242060"/>
            <a:chExt cx="8347710" cy="678180"/>
          </a:xfrm>
        </p:grpSpPr>
        <p:cxnSp>
          <p:nvCxnSpPr>
            <p:cNvPr id="3651" name="Conector recto 3650"/>
            <p:cNvCxnSpPr/>
            <p:nvPr/>
          </p:nvCxnSpPr>
          <p:spPr>
            <a:xfrm>
              <a:off x="39624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2" name="Conector recto 3651"/>
            <p:cNvCxnSpPr/>
            <p:nvPr/>
          </p:nvCxnSpPr>
          <p:spPr>
            <a:xfrm>
              <a:off x="178752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3" name="Conector recto 3652"/>
            <p:cNvCxnSpPr/>
            <p:nvPr/>
          </p:nvCxnSpPr>
          <p:spPr>
            <a:xfrm>
              <a:off x="317881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4" name="Conector recto 3653"/>
            <p:cNvCxnSpPr/>
            <p:nvPr/>
          </p:nvCxnSpPr>
          <p:spPr>
            <a:xfrm>
              <a:off x="457009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5" name="Conector recto 3654"/>
            <p:cNvCxnSpPr/>
            <p:nvPr/>
          </p:nvCxnSpPr>
          <p:spPr>
            <a:xfrm>
              <a:off x="596138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6" name="Conector recto 3655"/>
            <p:cNvCxnSpPr/>
            <p:nvPr/>
          </p:nvCxnSpPr>
          <p:spPr>
            <a:xfrm>
              <a:off x="735266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7" name="Conector recto 3656"/>
            <p:cNvCxnSpPr/>
            <p:nvPr/>
          </p:nvCxnSpPr>
          <p:spPr>
            <a:xfrm>
              <a:off x="874395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21" name="Grupo 3620"/>
          <p:cNvGrpSpPr/>
          <p:nvPr/>
        </p:nvGrpSpPr>
        <p:grpSpPr>
          <a:xfrm>
            <a:off x="379476" y="4007652"/>
            <a:ext cx="8385048" cy="678180"/>
            <a:chOff x="396240" y="1242060"/>
            <a:chExt cx="8347710" cy="678180"/>
          </a:xfrm>
        </p:grpSpPr>
        <p:cxnSp>
          <p:nvCxnSpPr>
            <p:cNvPr id="3644" name="Conector recto 3643"/>
            <p:cNvCxnSpPr/>
            <p:nvPr/>
          </p:nvCxnSpPr>
          <p:spPr>
            <a:xfrm>
              <a:off x="39624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5" name="Conector recto 3644"/>
            <p:cNvCxnSpPr/>
            <p:nvPr/>
          </p:nvCxnSpPr>
          <p:spPr>
            <a:xfrm>
              <a:off x="178752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6" name="Conector recto 3645"/>
            <p:cNvCxnSpPr/>
            <p:nvPr/>
          </p:nvCxnSpPr>
          <p:spPr>
            <a:xfrm>
              <a:off x="317881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7" name="Conector recto 3646"/>
            <p:cNvCxnSpPr/>
            <p:nvPr/>
          </p:nvCxnSpPr>
          <p:spPr>
            <a:xfrm>
              <a:off x="457009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8" name="Conector recto 3647"/>
            <p:cNvCxnSpPr/>
            <p:nvPr/>
          </p:nvCxnSpPr>
          <p:spPr>
            <a:xfrm>
              <a:off x="596138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9" name="Conector recto 3648"/>
            <p:cNvCxnSpPr/>
            <p:nvPr/>
          </p:nvCxnSpPr>
          <p:spPr>
            <a:xfrm>
              <a:off x="735266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0" name="Conector recto 3649"/>
            <p:cNvCxnSpPr/>
            <p:nvPr/>
          </p:nvCxnSpPr>
          <p:spPr>
            <a:xfrm>
              <a:off x="874395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22" name="Grupo 3621"/>
          <p:cNvGrpSpPr/>
          <p:nvPr/>
        </p:nvGrpSpPr>
        <p:grpSpPr>
          <a:xfrm>
            <a:off x="379476" y="4929516"/>
            <a:ext cx="8385048" cy="678180"/>
            <a:chOff x="396240" y="1242060"/>
            <a:chExt cx="8347710" cy="678180"/>
          </a:xfrm>
        </p:grpSpPr>
        <p:cxnSp>
          <p:nvCxnSpPr>
            <p:cNvPr id="3637" name="Conector recto 3636"/>
            <p:cNvCxnSpPr/>
            <p:nvPr/>
          </p:nvCxnSpPr>
          <p:spPr>
            <a:xfrm>
              <a:off x="39624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8" name="Conector recto 3637"/>
            <p:cNvCxnSpPr/>
            <p:nvPr/>
          </p:nvCxnSpPr>
          <p:spPr>
            <a:xfrm>
              <a:off x="178752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9" name="Conector recto 3638"/>
            <p:cNvCxnSpPr/>
            <p:nvPr/>
          </p:nvCxnSpPr>
          <p:spPr>
            <a:xfrm>
              <a:off x="317881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0" name="Conector recto 3639"/>
            <p:cNvCxnSpPr/>
            <p:nvPr/>
          </p:nvCxnSpPr>
          <p:spPr>
            <a:xfrm>
              <a:off x="457009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1" name="Conector recto 3640"/>
            <p:cNvCxnSpPr/>
            <p:nvPr/>
          </p:nvCxnSpPr>
          <p:spPr>
            <a:xfrm>
              <a:off x="596138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2" name="Conector recto 3641"/>
            <p:cNvCxnSpPr/>
            <p:nvPr/>
          </p:nvCxnSpPr>
          <p:spPr>
            <a:xfrm>
              <a:off x="735266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3" name="Conector recto 3642"/>
            <p:cNvCxnSpPr/>
            <p:nvPr/>
          </p:nvCxnSpPr>
          <p:spPr>
            <a:xfrm>
              <a:off x="874395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23" name="Grupo 3622"/>
          <p:cNvGrpSpPr/>
          <p:nvPr/>
        </p:nvGrpSpPr>
        <p:grpSpPr>
          <a:xfrm>
            <a:off x="379476" y="5851382"/>
            <a:ext cx="8385048" cy="678180"/>
            <a:chOff x="396240" y="1242060"/>
            <a:chExt cx="8347710" cy="678180"/>
          </a:xfrm>
        </p:grpSpPr>
        <p:cxnSp>
          <p:nvCxnSpPr>
            <p:cNvPr id="3630" name="Conector recto 3629"/>
            <p:cNvCxnSpPr/>
            <p:nvPr/>
          </p:nvCxnSpPr>
          <p:spPr>
            <a:xfrm>
              <a:off x="39624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1" name="Conector recto 3630"/>
            <p:cNvCxnSpPr/>
            <p:nvPr/>
          </p:nvCxnSpPr>
          <p:spPr>
            <a:xfrm>
              <a:off x="178752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2" name="Conector recto 3631"/>
            <p:cNvCxnSpPr/>
            <p:nvPr/>
          </p:nvCxnSpPr>
          <p:spPr>
            <a:xfrm>
              <a:off x="317881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3" name="Conector recto 3632"/>
            <p:cNvCxnSpPr/>
            <p:nvPr/>
          </p:nvCxnSpPr>
          <p:spPr>
            <a:xfrm>
              <a:off x="457009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4" name="Conector recto 3633"/>
            <p:cNvCxnSpPr/>
            <p:nvPr/>
          </p:nvCxnSpPr>
          <p:spPr>
            <a:xfrm>
              <a:off x="596138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5" name="Conector recto 3634"/>
            <p:cNvCxnSpPr/>
            <p:nvPr/>
          </p:nvCxnSpPr>
          <p:spPr>
            <a:xfrm>
              <a:off x="735266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6" name="Conector recto 3635"/>
            <p:cNvCxnSpPr/>
            <p:nvPr/>
          </p:nvCxnSpPr>
          <p:spPr>
            <a:xfrm>
              <a:off x="874395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upo 14"/>
          <p:cNvGrpSpPr/>
          <p:nvPr/>
        </p:nvGrpSpPr>
        <p:grpSpPr>
          <a:xfrm>
            <a:off x="381000" y="944880"/>
            <a:ext cx="8382000" cy="5696712"/>
            <a:chOff x="381000" y="944880"/>
            <a:chExt cx="8382000" cy="5696712"/>
          </a:xfrm>
        </p:grpSpPr>
        <p:grpSp>
          <p:nvGrpSpPr>
            <p:cNvPr id="3617" name="Grupo 3616"/>
            <p:cNvGrpSpPr/>
            <p:nvPr/>
          </p:nvGrpSpPr>
          <p:grpSpPr>
            <a:xfrm>
              <a:off x="381000" y="1143000"/>
              <a:ext cx="8382000" cy="5498592"/>
              <a:chOff x="381000" y="1143000"/>
              <a:chExt cx="8382000" cy="5498592"/>
            </a:xfrm>
          </p:grpSpPr>
          <p:cxnSp>
            <p:nvCxnSpPr>
              <p:cNvPr id="3672" name="Conector recto 3671"/>
              <p:cNvCxnSpPr/>
              <p:nvPr/>
            </p:nvCxnSpPr>
            <p:spPr>
              <a:xfrm>
                <a:off x="381000" y="1143000"/>
                <a:ext cx="8382000" cy="0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73" name="Conector recto 3672"/>
              <p:cNvCxnSpPr/>
              <p:nvPr/>
            </p:nvCxnSpPr>
            <p:spPr>
              <a:xfrm>
                <a:off x="381000" y="2059432"/>
                <a:ext cx="8382000" cy="0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74" name="Conector recto 3673"/>
              <p:cNvCxnSpPr/>
              <p:nvPr/>
            </p:nvCxnSpPr>
            <p:spPr>
              <a:xfrm>
                <a:off x="381000" y="2975864"/>
                <a:ext cx="8382000" cy="0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75" name="Conector recto 3674"/>
              <p:cNvCxnSpPr/>
              <p:nvPr/>
            </p:nvCxnSpPr>
            <p:spPr>
              <a:xfrm>
                <a:off x="381000" y="3892296"/>
                <a:ext cx="8382000" cy="0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76" name="Conector recto 3675"/>
              <p:cNvCxnSpPr/>
              <p:nvPr/>
            </p:nvCxnSpPr>
            <p:spPr>
              <a:xfrm>
                <a:off x="381000" y="4808728"/>
                <a:ext cx="8382000" cy="0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77" name="Conector recto 3676"/>
              <p:cNvCxnSpPr/>
              <p:nvPr/>
            </p:nvCxnSpPr>
            <p:spPr>
              <a:xfrm>
                <a:off x="381000" y="5725160"/>
                <a:ext cx="8382000" cy="0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78" name="Conector recto 3677"/>
              <p:cNvCxnSpPr/>
              <p:nvPr/>
            </p:nvCxnSpPr>
            <p:spPr>
              <a:xfrm>
                <a:off x="381000" y="6641592"/>
                <a:ext cx="8382000" cy="0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624" name="Grupo 3623"/>
            <p:cNvGrpSpPr/>
            <p:nvPr/>
          </p:nvGrpSpPr>
          <p:grpSpPr>
            <a:xfrm>
              <a:off x="1776984" y="944880"/>
              <a:ext cx="5590032" cy="128016"/>
              <a:chOff x="1787525" y="944880"/>
              <a:chExt cx="5565140" cy="128016"/>
            </a:xfrm>
          </p:grpSpPr>
          <p:cxnSp>
            <p:nvCxnSpPr>
              <p:cNvPr id="3625" name="Conector recto 3624"/>
              <p:cNvCxnSpPr/>
              <p:nvPr/>
            </p:nvCxnSpPr>
            <p:spPr>
              <a:xfrm>
                <a:off x="1787525" y="944880"/>
                <a:ext cx="0" cy="128016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26" name="Conector recto 3625"/>
              <p:cNvCxnSpPr/>
              <p:nvPr/>
            </p:nvCxnSpPr>
            <p:spPr>
              <a:xfrm>
                <a:off x="3178810" y="944880"/>
                <a:ext cx="0" cy="128016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27" name="Conector recto 3626"/>
              <p:cNvCxnSpPr/>
              <p:nvPr/>
            </p:nvCxnSpPr>
            <p:spPr>
              <a:xfrm>
                <a:off x="4570095" y="944880"/>
                <a:ext cx="0" cy="128016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28" name="Conector recto 3627"/>
              <p:cNvCxnSpPr/>
              <p:nvPr/>
            </p:nvCxnSpPr>
            <p:spPr>
              <a:xfrm>
                <a:off x="5961380" y="944880"/>
                <a:ext cx="0" cy="128016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29" name="Conector recto 3628"/>
              <p:cNvCxnSpPr/>
              <p:nvPr/>
            </p:nvCxnSpPr>
            <p:spPr>
              <a:xfrm>
                <a:off x="7352665" y="944880"/>
                <a:ext cx="0" cy="128016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4" name="anilla derecha"/>
          <p:cNvGrpSpPr/>
          <p:nvPr/>
        </p:nvGrpSpPr>
        <p:grpSpPr>
          <a:xfrm>
            <a:off x="8701801" y="0"/>
            <a:ext cx="145110" cy="336423"/>
            <a:chOff x="8654176" y="0"/>
            <a:chExt cx="145110" cy="336423"/>
          </a:xfrm>
        </p:grpSpPr>
        <p:sp>
          <p:nvSpPr>
            <p:cNvPr id="29" name="Elipse 28"/>
            <p:cNvSpPr/>
            <p:nvPr/>
          </p:nvSpPr>
          <p:spPr>
            <a:xfrm>
              <a:off x="8654176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MX" noProof="0" dirty="0"/>
            </a:p>
          </p:txBody>
        </p:sp>
        <p:pic>
          <p:nvPicPr>
            <p:cNvPr id="1061" name="Imagen 37"/>
            <p:cNvPicPr>
              <a:picLocks noChangeAspect="1" noChangeArrowheads="1"/>
            </p:cNvPicPr>
            <p:nvPr/>
          </p:nvPicPr>
          <p:blipFill rotWithShape="1"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8655848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3" name="anilla izquierda"/>
          <p:cNvGrpSpPr/>
          <p:nvPr/>
        </p:nvGrpSpPr>
        <p:grpSpPr>
          <a:xfrm>
            <a:off x="301625" y="0"/>
            <a:ext cx="144654" cy="336423"/>
            <a:chOff x="349250" y="0"/>
            <a:chExt cx="144654" cy="336423"/>
          </a:xfrm>
        </p:grpSpPr>
        <p:sp>
          <p:nvSpPr>
            <p:cNvPr id="27" name="Elipse 26"/>
            <p:cNvSpPr/>
            <p:nvPr/>
          </p:nvSpPr>
          <p:spPr>
            <a:xfrm>
              <a:off x="349250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MX" noProof="0" dirty="0"/>
            </a:p>
          </p:txBody>
        </p:sp>
        <p:pic>
          <p:nvPicPr>
            <p:cNvPr id="48" name="Imagen 37"/>
            <p:cNvPicPr>
              <a:picLocks noChangeAspect="1" noChangeArrowheads="1"/>
            </p:cNvPicPr>
            <p:nvPr/>
          </p:nvPicPr>
          <p:blipFill rotWithShape="1"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350466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842" name="Cuadro de texto 1841"/>
          <p:cNvSpPr txBox="1"/>
          <p:nvPr/>
        </p:nvSpPr>
        <p:spPr>
          <a:xfrm>
            <a:off x="588581" y="895350"/>
            <a:ext cx="1014250" cy="244602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ctr" rtl="0"/>
            <a:r>
              <a:rPr lang="es-MX" sz="1200" b="1" noProof="0" dirty="0">
                <a:solidFill>
                  <a:schemeClr val="accent1"/>
                </a:solidFill>
              </a:rPr>
              <a:t>LUNES</a:t>
            </a:r>
          </a:p>
        </p:txBody>
      </p:sp>
      <p:sp>
        <p:nvSpPr>
          <p:cNvPr id="1843" name="Cuadro de texto 1842"/>
          <p:cNvSpPr txBox="1"/>
          <p:nvPr/>
        </p:nvSpPr>
        <p:spPr>
          <a:xfrm>
            <a:off x="1981200" y="895350"/>
            <a:ext cx="1014250" cy="244602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ctr" rtl="0"/>
            <a:r>
              <a:rPr lang="es-MX" sz="1200" b="1" noProof="0" dirty="0">
                <a:solidFill>
                  <a:schemeClr val="accent1"/>
                </a:solidFill>
              </a:rPr>
              <a:t>MARTES</a:t>
            </a:r>
          </a:p>
        </p:txBody>
      </p:sp>
      <p:sp>
        <p:nvSpPr>
          <p:cNvPr id="1844" name="Cuadro de texto 1843"/>
          <p:cNvSpPr txBox="1"/>
          <p:nvPr/>
        </p:nvSpPr>
        <p:spPr>
          <a:xfrm>
            <a:off x="3255580" y="895350"/>
            <a:ext cx="1271750" cy="244602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ctr" rtl="0"/>
            <a:r>
              <a:rPr lang="es-MX" sz="1200" b="1" noProof="0" dirty="0">
                <a:solidFill>
                  <a:schemeClr val="accent1"/>
                </a:solidFill>
              </a:rPr>
              <a:t>MIÉRCOLES</a:t>
            </a:r>
          </a:p>
        </p:txBody>
      </p:sp>
      <p:sp>
        <p:nvSpPr>
          <p:cNvPr id="1845" name="Cuadro de texto 1844"/>
          <p:cNvSpPr txBox="1"/>
          <p:nvPr/>
        </p:nvSpPr>
        <p:spPr>
          <a:xfrm>
            <a:off x="4755930" y="895350"/>
            <a:ext cx="1014250" cy="244602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ctr" rtl="0"/>
            <a:r>
              <a:rPr lang="es-MX" sz="1200" b="1" noProof="0" dirty="0">
                <a:solidFill>
                  <a:schemeClr val="accent1"/>
                </a:solidFill>
              </a:rPr>
              <a:t>JUEVES</a:t>
            </a:r>
          </a:p>
        </p:txBody>
      </p:sp>
      <p:sp>
        <p:nvSpPr>
          <p:cNvPr id="1846" name="Cuadro de texto 1845"/>
          <p:cNvSpPr txBox="1"/>
          <p:nvPr/>
        </p:nvSpPr>
        <p:spPr>
          <a:xfrm>
            <a:off x="6172200" y="895350"/>
            <a:ext cx="1014250" cy="244602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ctr" rtl="0"/>
            <a:r>
              <a:rPr lang="es-MX" sz="1200" b="1" noProof="0" dirty="0">
                <a:solidFill>
                  <a:schemeClr val="accent1"/>
                </a:solidFill>
              </a:rPr>
              <a:t>VIERNES</a:t>
            </a:r>
          </a:p>
        </p:txBody>
      </p:sp>
      <p:sp>
        <p:nvSpPr>
          <p:cNvPr id="1847" name="Cuadro de texto 1846"/>
          <p:cNvSpPr txBox="1"/>
          <p:nvPr/>
        </p:nvSpPr>
        <p:spPr>
          <a:xfrm>
            <a:off x="7522779" y="895350"/>
            <a:ext cx="1014250" cy="244602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ctr" rtl="0"/>
            <a:r>
              <a:rPr lang="es-MX" sz="1200" b="1" noProof="0" dirty="0">
                <a:solidFill>
                  <a:schemeClr val="accent1"/>
                </a:solidFill>
              </a:rPr>
              <a:t>SÁB/DOM</a:t>
            </a:r>
          </a:p>
        </p:txBody>
      </p:sp>
      <p:sp>
        <p:nvSpPr>
          <p:cNvPr id="49" name="Cuadro de texto 48"/>
          <p:cNvSpPr txBox="1"/>
          <p:nvPr/>
        </p:nvSpPr>
        <p:spPr>
          <a:xfrm>
            <a:off x="7708506" y="423787"/>
            <a:ext cx="101425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r" rtl="0"/>
            <a:r>
              <a:rPr lang="es-MX" sz="2400" noProof="0" dirty="0">
                <a:solidFill>
                  <a:schemeClr val="accent1"/>
                </a:solidFill>
              </a:rPr>
              <a:t>2020</a:t>
            </a:r>
          </a:p>
        </p:txBody>
      </p:sp>
      <p:sp>
        <p:nvSpPr>
          <p:cNvPr id="2" name="Marcador de posición de título 1"/>
          <p:cNvSpPr>
            <a:spLocks noGrp="1"/>
          </p:cNvSpPr>
          <p:nvPr>
            <p:ph type="title"/>
          </p:nvPr>
        </p:nvSpPr>
        <p:spPr>
          <a:xfrm>
            <a:off x="358775" y="152400"/>
            <a:ext cx="8382000" cy="699042"/>
          </a:xfrm>
          <a:prstGeom prst="rect">
            <a:avLst/>
          </a:prstGeom>
        </p:spPr>
        <p:txBody>
          <a:bodyPr vert="horz" lIns="91440" tIns="0" rIns="91440" bIns="0" rtlCol="0" anchor="b">
            <a:noAutofit/>
          </a:bodyPr>
          <a:lstStyle/>
          <a:p>
            <a:pPr rtl="0"/>
            <a:r>
              <a:rPr lang="es-MX" noProof="0" dirty="0"/>
              <a:t>Haz clic para modificar el estilo de título del patrón</a:t>
            </a:r>
          </a:p>
        </p:txBody>
      </p:sp>
      <p:sp>
        <p:nvSpPr>
          <p:cNvPr id="3" name="Marcador de posición de texto 2" hidden="1"/>
          <p:cNvSpPr>
            <a:spLocks noGrp="1"/>
          </p:cNvSpPr>
          <p:nvPr>
            <p:ph type="body" idx="1"/>
          </p:nvPr>
        </p:nvSpPr>
        <p:spPr>
          <a:xfrm>
            <a:off x="381000" y="1143000"/>
            <a:ext cx="8382000" cy="5486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es-MX" noProof="0" dirty="0"/>
              <a:t>Haz clic para modificar los estilos de texto del patrón</a:t>
            </a:r>
          </a:p>
          <a:p>
            <a:pPr lvl="1" rtl="0"/>
            <a:r>
              <a:rPr lang="es-MX" noProof="0" dirty="0"/>
              <a:t>Segundo nivel</a:t>
            </a:r>
          </a:p>
          <a:p>
            <a:pPr lvl="2" rtl="0"/>
            <a:r>
              <a:rPr lang="es-MX" noProof="0" dirty="0"/>
              <a:t>Tercer nivel</a:t>
            </a:r>
          </a:p>
          <a:p>
            <a:pPr lvl="3" rtl="0"/>
            <a:r>
              <a:rPr lang="es-MX" noProof="0" dirty="0"/>
              <a:t>Cuarto nivel</a:t>
            </a:r>
          </a:p>
          <a:p>
            <a:pPr lvl="4" rtl="0"/>
            <a:r>
              <a:rPr lang="es-MX" noProof="0" dirty="0"/>
              <a:t>Quinto nivel</a:t>
            </a:r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2"/>
          </p:nvPr>
        </p:nvSpPr>
        <p:spPr>
          <a:xfrm>
            <a:off x="381000" y="6619100"/>
            <a:ext cx="2133600" cy="1828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800">
                <a:solidFill>
                  <a:schemeClr val="accent1"/>
                </a:solidFill>
              </a:defRPr>
            </a:lvl1pPr>
          </a:lstStyle>
          <a:p>
            <a:pPr rtl="0"/>
            <a:fld id="{38793822-7F46-4BFC-9B7B-FCFC219B5BAC}" type="datetime1">
              <a:rPr lang="es-MX" noProof="0" smtClean="0"/>
              <a:t>18/02/2020</a:t>
            </a:fld>
            <a:endParaRPr lang="es-MX" noProof="0" dirty="0"/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619100"/>
            <a:ext cx="2895600" cy="1828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800">
                <a:solidFill>
                  <a:schemeClr val="accent1"/>
                </a:solidFill>
              </a:defRPr>
            </a:lvl1pPr>
          </a:lstStyle>
          <a:p>
            <a:pPr rtl="0"/>
            <a:endParaRPr lang="es-MX" noProof="0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629400" y="6619100"/>
            <a:ext cx="2133600" cy="1828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accent1"/>
                </a:solidFill>
              </a:defRPr>
            </a:lvl1pPr>
          </a:lstStyle>
          <a:p>
            <a:pPr rtl="0"/>
            <a:fld id="{53CB5F7B-7C15-41FD-9488-0FCC5C0A130E}" type="slidenum">
              <a:rPr lang="es-MX" noProof="0"/>
              <a:pPr rtl="0"/>
              <a:t>‹Nº›</a:t>
            </a:fld>
            <a:endParaRPr lang="es-MX" noProof="0" dirty="0"/>
          </a:p>
        </p:txBody>
      </p:sp>
      <p:sp>
        <p:nvSpPr>
          <p:cNvPr id="86" name="Texto de instrucciones"/>
          <p:cNvSpPr/>
          <p:nvPr/>
        </p:nvSpPr>
        <p:spPr>
          <a:xfrm>
            <a:off x="9296400" y="-26670"/>
            <a:ext cx="1143000" cy="6858000"/>
          </a:xfrm>
          <a:prstGeom prst="roundRect">
            <a:avLst>
              <a:gd name="adj" fmla="val 6795"/>
            </a:avLst>
          </a:prstGeom>
          <a:solidFill>
            <a:srgbClr val="A6A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rtl="0">
              <a:spcBef>
                <a:spcPts val="1200"/>
              </a:spcBef>
            </a:pPr>
            <a:r>
              <a:rPr lang="es-MX" sz="1100" b="1" i="1" noProof="0" dirty="0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  <a:t>Nota: </a:t>
            </a:r>
          </a:p>
          <a:p>
            <a:pPr rtl="0">
              <a:spcBef>
                <a:spcPts val="1200"/>
              </a:spcBef>
            </a:pPr>
            <a:r>
              <a:rPr lang="es-MX" sz="1100" b="1" i="1" noProof="0" dirty="0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  <a:t>Puede imprimir esta plantilla para usarla como calendario de pared. También puedes copiar la diapositiva de cualquier mes para agregar a tu propia presentación.</a:t>
            </a:r>
          </a:p>
        </p:txBody>
      </p:sp>
    </p:spTree>
    <p:extLst>
      <p:ext uri="{BB962C8B-B14F-4D97-AF65-F5344CB8AC3E}">
        <p14:creationId xmlns:p14="http://schemas.microsoft.com/office/powerpoint/2010/main" val="3081772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73" r:id="rId8"/>
    <p:sldLayoutId id="2147483667" r:id="rId9"/>
    <p:sldLayoutId id="2147483668" r:id="rId10"/>
    <p:sldLayoutId id="2147483674" r:id="rId11"/>
    <p:sldLayoutId id="2147483675" r:id="rId12"/>
    <p:sldLayoutId id="2147483676" r:id="rId13"/>
    <p:sldLayoutId id="2147483677" r:id="rId14"/>
    <p:sldLayoutId id="2147483678" r:id="rId15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5425" indent="-228600" algn="l" defTabSz="914400" rtl="0" eaLnBrk="1" latinLnBrk="0" hangingPunct="1">
        <a:spcBef>
          <a:spcPts val="1600"/>
        </a:spcBef>
        <a:buClr>
          <a:schemeClr val="tx1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2728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764792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276856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788920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3300984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813048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4325112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Marcador de texto 111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endParaRPr lang="es-MX"/>
          </a:p>
        </p:txBody>
      </p:sp>
      <p:sp>
        <p:nvSpPr>
          <p:cNvPr id="118" name="Marcador de texto 117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es-MX"/>
          </a:p>
        </p:txBody>
      </p:sp>
      <p:sp>
        <p:nvSpPr>
          <p:cNvPr id="124" name="Marcador de texto 123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es-MX"/>
          </a:p>
        </p:txBody>
      </p:sp>
      <p:sp>
        <p:nvSpPr>
          <p:cNvPr id="130" name="Marcador de texto 129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es-MX"/>
          </a:p>
        </p:txBody>
      </p:sp>
      <p:sp>
        <p:nvSpPr>
          <p:cNvPr id="136" name="Marcador de texto 135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es-MX"/>
          </a:p>
        </p:txBody>
      </p:sp>
      <p:sp>
        <p:nvSpPr>
          <p:cNvPr id="142" name="Marcador de texto 141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es-MX"/>
          </a:p>
        </p:txBody>
      </p:sp>
      <p:sp>
        <p:nvSpPr>
          <p:cNvPr id="111" name="Marcador de texto 110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endParaRPr lang="es-MX"/>
          </a:p>
        </p:txBody>
      </p:sp>
      <p:sp>
        <p:nvSpPr>
          <p:cNvPr id="117" name="Marcador de texto 116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es-MX"/>
          </a:p>
        </p:txBody>
      </p:sp>
      <p:sp>
        <p:nvSpPr>
          <p:cNvPr id="123" name="Marcador de texto 122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es-MX"/>
          </a:p>
        </p:txBody>
      </p:sp>
      <p:sp>
        <p:nvSpPr>
          <p:cNvPr id="129" name="Marcador de texto 128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es-MX"/>
          </a:p>
        </p:txBody>
      </p:sp>
      <p:sp>
        <p:nvSpPr>
          <p:cNvPr id="135" name="Marcador de texto 134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es-MX"/>
          </a:p>
        </p:txBody>
      </p:sp>
      <p:sp>
        <p:nvSpPr>
          <p:cNvPr id="141" name="Marcador de texto 140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es-MX"/>
          </a:p>
        </p:txBody>
      </p:sp>
      <p:sp>
        <p:nvSpPr>
          <p:cNvPr id="113" name="Marcador de texto 112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endParaRPr lang="es-MX"/>
          </a:p>
        </p:txBody>
      </p:sp>
      <p:sp>
        <p:nvSpPr>
          <p:cNvPr id="119" name="Marcador de texto 118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es-MX"/>
          </a:p>
        </p:txBody>
      </p:sp>
      <p:sp>
        <p:nvSpPr>
          <p:cNvPr id="125" name="Marcador de texto 124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es-MX"/>
          </a:p>
        </p:txBody>
      </p:sp>
      <p:sp>
        <p:nvSpPr>
          <p:cNvPr id="131" name="Marcador de texto 130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es-MX"/>
          </a:p>
        </p:txBody>
      </p:sp>
      <p:sp>
        <p:nvSpPr>
          <p:cNvPr id="137" name="Marcador de texto 136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es-MX"/>
          </a:p>
        </p:txBody>
      </p:sp>
      <p:sp>
        <p:nvSpPr>
          <p:cNvPr id="143" name="Marcador de texto 142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es-MX"/>
          </a:p>
        </p:txBody>
      </p:sp>
      <p:sp>
        <p:nvSpPr>
          <p:cNvPr id="114" name="Marcador de texto 113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es-MX"/>
          </a:p>
        </p:txBody>
      </p:sp>
      <p:sp>
        <p:nvSpPr>
          <p:cNvPr id="120" name="Marcador de texto 119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es-MX"/>
          </a:p>
        </p:txBody>
      </p:sp>
      <p:sp>
        <p:nvSpPr>
          <p:cNvPr id="126" name="Marcador de texto 125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es-MX"/>
          </a:p>
        </p:txBody>
      </p:sp>
      <p:sp>
        <p:nvSpPr>
          <p:cNvPr id="132" name="Marcador de texto 131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es-MX"/>
          </a:p>
        </p:txBody>
      </p:sp>
      <p:sp>
        <p:nvSpPr>
          <p:cNvPr id="138" name="Marcador de texto 137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es-MX"/>
          </a:p>
        </p:txBody>
      </p:sp>
      <p:sp>
        <p:nvSpPr>
          <p:cNvPr id="144" name="Marcador de texto 143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es-MX"/>
          </a:p>
        </p:txBody>
      </p:sp>
      <p:sp>
        <p:nvSpPr>
          <p:cNvPr id="115" name="Marcador de texto 114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es-MX"/>
          </a:p>
        </p:txBody>
      </p:sp>
      <p:sp>
        <p:nvSpPr>
          <p:cNvPr id="121" name="Marcador de texto 120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es-MX"/>
          </a:p>
        </p:txBody>
      </p:sp>
      <p:sp>
        <p:nvSpPr>
          <p:cNvPr id="127" name="Marcador de texto 126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es-MX"/>
          </a:p>
        </p:txBody>
      </p:sp>
      <p:sp>
        <p:nvSpPr>
          <p:cNvPr id="133" name="Marcador de texto 132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es-MX"/>
          </a:p>
        </p:txBody>
      </p:sp>
      <p:sp>
        <p:nvSpPr>
          <p:cNvPr id="139" name="Marcador de texto 138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es-MX"/>
          </a:p>
        </p:txBody>
      </p:sp>
      <p:sp>
        <p:nvSpPr>
          <p:cNvPr id="145" name="Marcador de texto 144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es-MX"/>
          </a:p>
        </p:txBody>
      </p:sp>
      <p:sp>
        <p:nvSpPr>
          <p:cNvPr id="116" name="Marcador de texto 115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es-MX"/>
          </a:p>
        </p:txBody>
      </p:sp>
      <p:sp>
        <p:nvSpPr>
          <p:cNvPr id="122" name="Marcador de texto 121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es-MX"/>
          </a:p>
        </p:txBody>
      </p:sp>
      <p:sp>
        <p:nvSpPr>
          <p:cNvPr id="128" name="Marcador de texto 127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es-MX"/>
          </a:p>
        </p:txBody>
      </p:sp>
      <p:sp>
        <p:nvSpPr>
          <p:cNvPr id="134" name="Marcador de texto 133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es-MX"/>
          </a:p>
        </p:txBody>
      </p:sp>
      <p:sp>
        <p:nvSpPr>
          <p:cNvPr id="140" name="Marcador de texto 139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es-MX"/>
          </a:p>
        </p:txBody>
      </p:sp>
      <p:sp>
        <p:nvSpPr>
          <p:cNvPr id="146" name="Marcador de texto 145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21792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texto 2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endParaRPr lang="es-MX"/>
          </a:p>
        </p:txBody>
      </p:sp>
      <p:sp>
        <p:nvSpPr>
          <p:cNvPr id="9" name="Marcador de posición de texto 8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es-MX"/>
          </a:p>
        </p:txBody>
      </p:sp>
      <p:sp>
        <p:nvSpPr>
          <p:cNvPr id="15" name="Marcador de texto 14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es-MX"/>
          </a:p>
        </p:txBody>
      </p:sp>
      <p:sp>
        <p:nvSpPr>
          <p:cNvPr id="21" name="Marcador de texto 20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es-MX"/>
          </a:p>
        </p:txBody>
      </p:sp>
      <p:sp>
        <p:nvSpPr>
          <p:cNvPr id="27" name="Marcador de texto 26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es-MX"/>
          </a:p>
        </p:txBody>
      </p:sp>
      <p:sp>
        <p:nvSpPr>
          <p:cNvPr id="33" name="Marcador de texto 32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es-MX"/>
          </a:p>
        </p:txBody>
      </p:sp>
      <p:sp>
        <p:nvSpPr>
          <p:cNvPr id="2" name="Marcador de texto 1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endParaRPr lang="es-MX"/>
          </a:p>
        </p:txBody>
      </p:sp>
      <p:sp>
        <p:nvSpPr>
          <p:cNvPr id="8" name="Marcador de posición de texto 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es-MX"/>
          </a:p>
        </p:txBody>
      </p:sp>
      <p:sp>
        <p:nvSpPr>
          <p:cNvPr id="14" name="Marcador de posición de texto 13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es-MX"/>
          </a:p>
        </p:txBody>
      </p:sp>
      <p:sp>
        <p:nvSpPr>
          <p:cNvPr id="20" name="Marcador de texto 19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es-MX"/>
          </a:p>
        </p:txBody>
      </p:sp>
      <p:sp>
        <p:nvSpPr>
          <p:cNvPr id="26" name="Marcador de texto 25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es-MX"/>
          </a:p>
        </p:txBody>
      </p:sp>
      <p:sp>
        <p:nvSpPr>
          <p:cNvPr id="32" name="Marcador de texto 31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es-MX"/>
          </a:p>
        </p:txBody>
      </p:sp>
      <p:sp>
        <p:nvSpPr>
          <p:cNvPr id="4" name="Marcador de posición de texto 3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endParaRPr lang="es-MX"/>
          </a:p>
        </p:txBody>
      </p:sp>
      <p:sp>
        <p:nvSpPr>
          <p:cNvPr id="10" name="Marcador de posición de texto 9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es-MX"/>
          </a:p>
        </p:txBody>
      </p:sp>
      <p:sp>
        <p:nvSpPr>
          <p:cNvPr id="16" name="Marcador de texto 15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es-MX"/>
          </a:p>
        </p:txBody>
      </p:sp>
      <p:sp>
        <p:nvSpPr>
          <p:cNvPr id="22" name="Marcador de texto 21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es-MX"/>
          </a:p>
        </p:txBody>
      </p:sp>
      <p:sp>
        <p:nvSpPr>
          <p:cNvPr id="28" name="Marcador de texto 27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es-MX"/>
          </a:p>
        </p:txBody>
      </p:sp>
      <p:sp>
        <p:nvSpPr>
          <p:cNvPr id="34" name="Marcador de texto 33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es-MX"/>
          </a:p>
        </p:txBody>
      </p:sp>
      <p:sp>
        <p:nvSpPr>
          <p:cNvPr id="5" name="Marcador de posición de texto 4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es-MX"/>
          </a:p>
        </p:txBody>
      </p:sp>
      <p:sp>
        <p:nvSpPr>
          <p:cNvPr id="11" name="Marcador de texto 10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es-MX"/>
          </a:p>
        </p:txBody>
      </p:sp>
      <p:sp>
        <p:nvSpPr>
          <p:cNvPr id="17" name="Marcador de posición de texto 16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es-MX"/>
          </a:p>
        </p:txBody>
      </p:sp>
      <p:sp>
        <p:nvSpPr>
          <p:cNvPr id="23" name="Marcador de texto 22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es-MX"/>
          </a:p>
        </p:txBody>
      </p:sp>
      <p:sp>
        <p:nvSpPr>
          <p:cNvPr id="29" name="Marcador de texto 28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es-MX"/>
          </a:p>
        </p:txBody>
      </p:sp>
      <p:sp>
        <p:nvSpPr>
          <p:cNvPr id="35" name="Marcador de texto 34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es-MX"/>
          </a:p>
        </p:txBody>
      </p:sp>
      <p:sp>
        <p:nvSpPr>
          <p:cNvPr id="6" name="Marcador de posición de texto 5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es-MX"/>
          </a:p>
        </p:txBody>
      </p:sp>
      <p:sp>
        <p:nvSpPr>
          <p:cNvPr id="12" name="Marcador de texto 11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es-MX"/>
          </a:p>
        </p:txBody>
      </p:sp>
      <p:sp>
        <p:nvSpPr>
          <p:cNvPr id="18" name="Marcador de texto 17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es-MX"/>
          </a:p>
        </p:txBody>
      </p:sp>
      <p:sp>
        <p:nvSpPr>
          <p:cNvPr id="24" name="Marcador de texto 23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es-MX"/>
          </a:p>
        </p:txBody>
      </p:sp>
      <p:sp>
        <p:nvSpPr>
          <p:cNvPr id="30" name="Marcador de texto 29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es-MX"/>
          </a:p>
        </p:txBody>
      </p:sp>
      <p:sp>
        <p:nvSpPr>
          <p:cNvPr id="36" name="Marcador de texto 35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es-MX"/>
          </a:p>
        </p:txBody>
      </p:sp>
      <p:sp>
        <p:nvSpPr>
          <p:cNvPr id="7" name="Marcador de posición de texto 6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es-MX"/>
          </a:p>
        </p:txBody>
      </p:sp>
      <p:sp>
        <p:nvSpPr>
          <p:cNvPr id="13" name="Marcador de posición de texto 12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es-MX"/>
          </a:p>
        </p:txBody>
      </p:sp>
      <p:sp>
        <p:nvSpPr>
          <p:cNvPr id="19" name="Marcador de texto 18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es-MX"/>
          </a:p>
        </p:txBody>
      </p:sp>
      <p:sp>
        <p:nvSpPr>
          <p:cNvPr id="25" name="Marcador de texto 24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es-MX"/>
          </a:p>
        </p:txBody>
      </p:sp>
      <p:sp>
        <p:nvSpPr>
          <p:cNvPr id="31" name="Marcador de texto 30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es-MX"/>
          </a:p>
        </p:txBody>
      </p:sp>
      <p:sp>
        <p:nvSpPr>
          <p:cNvPr id="37" name="Marcador de texto 36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331533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texto 2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endParaRPr lang="es-MX"/>
          </a:p>
        </p:txBody>
      </p:sp>
      <p:sp>
        <p:nvSpPr>
          <p:cNvPr id="9" name="Marcador de posición de texto 8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es-MX"/>
          </a:p>
        </p:txBody>
      </p:sp>
      <p:sp>
        <p:nvSpPr>
          <p:cNvPr id="15" name="Marcador de texto 14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es-MX"/>
          </a:p>
        </p:txBody>
      </p:sp>
      <p:sp>
        <p:nvSpPr>
          <p:cNvPr id="21" name="Marcador de texto 20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es-MX"/>
          </a:p>
        </p:txBody>
      </p:sp>
      <p:sp>
        <p:nvSpPr>
          <p:cNvPr id="27" name="Marcador de texto 26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es-MX"/>
          </a:p>
        </p:txBody>
      </p:sp>
      <p:sp>
        <p:nvSpPr>
          <p:cNvPr id="33" name="Marcador de texto 32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es-MX"/>
          </a:p>
        </p:txBody>
      </p:sp>
      <p:sp>
        <p:nvSpPr>
          <p:cNvPr id="2" name="Marcador de texto 1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endParaRPr lang="es-MX"/>
          </a:p>
        </p:txBody>
      </p:sp>
      <p:sp>
        <p:nvSpPr>
          <p:cNvPr id="8" name="Marcador de posición de texto 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es-MX"/>
          </a:p>
        </p:txBody>
      </p:sp>
      <p:sp>
        <p:nvSpPr>
          <p:cNvPr id="14" name="Marcador de posición de texto 13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es-MX"/>
          </a:p>
        </p:txBody>
      </p:sp>
      <p:sp>
        <p:nvSpPr>
          <p:cNvPr id="20" name="Marcador de texto 19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es-MX"/>
          </a:p>
        </p:txBody>
      </p:sp>
      <p:sp>
        <p:nvSpPr>
          <p:cNvPr id="26" name="Marcador de texto 25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es-MX"/>
          </a:p>
        </p:txBody>
      </p:sp>
      <p:sp>
        <p:nvSpPr>
          <p:cNvPr id="32" name="Marcador de texto 31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es-MX"/>
          </a:p>
        </p:txBody>
      </p:sp>
      <p:sp>
        <p:nvSpPr>
          <p:cNvPr id="4" name="Marcador de posición de texto 3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endParaRPr lang="es-MX"/>
          </a:p>
        </p:txBody>
      </p:sp>
      <p:sp>
        <p:nvSpPr>
          <p:cNvPr id="10" name="Marcador de posición de texto 9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es-MX"/>
          </a:p>
        </p:txBody>
      </p:sp>
      <p:sp>
        <p:nvSpPr>
          <p:cNvPr id="16" name="Marcador de texto 15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es-MX"/>
          </a:p>
        </p:txBody>
      </p:sp>
      <p:sp>
        <p:nvSpPr>
          <p:cNvPr id="22" name="Marcador de texto 21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es-MX"/>
          </a:p>
        </p:txBody>
      </p:sp>
      <p:sp>
        <p:nvSpPr>
          <p:cNvPr id="28" name="Marcador de texto 27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es-MX"/>
          </a:p>
        </p:txBody>
      </p:sp>
      <p:sp>
        <p:nvSpPr>
          <p:cNvPr id="34" name="Marcador de texto 33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es-MX"/>
          </a:p>
        </p:txBody>
      </p:sp>
      <p:sp>
        <p:nvSpPr>
          <p:cNvPr id="5" name="Marcador de posición de texto 4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es-MX"/>
          </a:p>
        </p:txBody>
      </p:sp>
      <p:sp>
        <p:nvSpPr>
          <p:cNvPr id="11" name="Marcador de texto 10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es-MX"/>
          </a:p>
        </p:txBody>
      </p:sp>
      <p:sp>
        <p:nvSpPr>
          <p:cNvPr id="17" name="Marcador de posición de texto 16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es-MX"/>
          </a:p>
        </p:txBody>
      </p:sp>
      <p:sp>
        <p:nvSpPr>
          <p:cNvPr id="23" name="Marcador de texto 22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es-MX"/>
          </a:p>
        </p:txBody>
      </p:sp>
      <p:sp>
        <p:nvSpPr>
          <p:cNvPr id="29" name="Marcador de texto 28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es-MX"/>
          </a:p>
        </p:txBody>
      </p:sp>
      <p:sp>
        <p:nvSpPr>
          <p:cNvPr id="35" name="Marcador de texto 34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es-MX"/>
          </a:p>
        </p:txBody>
      </p:sp>
      <p:sp>
        <p:nvSpPr>
          <p:cNvPr id="6" name="Marcador de posición de texto 5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es-MX"/>
          </a:p>
        </p:txBody>
      </p:sp>
      <p:sp>
        <p:nvSpPr>
          <p:cNvPr id="12" name="Marcador de texto 11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es-MX"/>
          </a:p>
        </p:txBody>
      </p:sp>
      <p:sp>
        <p:nvSpPr>
          <p:cNvPr id="18" name="Marcador de texto 17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es-MX"/>
          </a:p>
        </p:txBody>
      </p:sp>
      <p:sp>
        <p:nvSpPr>
          <p:cNvPr id="24" name="Marcador de texto 23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es-MX"/>
          </a:p>
        </p:txBody>
      </p:sp>
      <p:sp>
        <p:nvSpPr>
          <p:cNvPr id="30" name="Marcador de texto 29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es-MX"/>
          </a:p>
        </p:txBody>
      </p:sp>
      <p:sp>
        <p:nvSpPr>
          <p:cNvPr id="36" name="Marcador de texto 35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es-MX"/>
          </a:p>
        </p:txBody>
      </p:sp>
      <p:sp>
        <p:nvSpPr>
          <p:cNvPr id="7" name="Marcador de posición de texto 6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es-MX"/>
          </a:p>
        </p:txBody>
      </p:sp>
      <p:sp>
        <p:nvSpPr>
          <p:cNvPr id="13" name="Marcador de posición de texto 12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es-MX"/>
          </a:p>
        </p:txBody>
      </p:sp>
      <p:sp>
        <p:nvSpPr>
          <p:cNvPr id="19" name="Marcador de texto 18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es-MX"/>
          </a:p>
        </p:txBody>
      </p:sp>
      <p:sp>
        <p:nvSpPr>
          <p:cNvPr id="25" name="Marcador de texto 24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es-MX"/>
          </a:p>
        </p:txBody>
      </p:sp>
      <p:sp>
        <p:nvSpPr>
          <p:cNvPr id="31" name="Marcador de texto 30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es-MX"/>
          </a:p>
        </p:txBody>
      </p:sp>
      <p:sp>
        <p:nvSpPr>
          <p:cNvPr id="37" name="Marcador de texto 36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26095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texto 2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endParaRPr lang="es-MX"/>
          </a:p>
        </p:txBody>
      </p:sp>
      <p:sp>
        <p:nvSpPr>
          <p:cNvPr id="9" name="Marcador de posición de texto 8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es-MX"/>
          </a:p>
        </p:txBody>
      </p:sp>
      <p:sp>
        <p:nvSpPr>
          <p:cNvPr id="15" name="Marcador de texto 14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es-MX"/>
          </a:p>
        </p:txBody>
      </p:sp>
      <p:sp>
        <p:nvSpPr>
          <p:cNvPr id="21" name="Marcador de texto 20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es-MX"/>
          </a:p>
        </p:txBody>
      </p:sp>
      <p:sp>
        <p:nvSpPr>
          <p:cNvPr id="27" name="Marcador de texto 26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es-MX"/>
          </a:p>
        </p:txBody>
      </p:sp>
      <p:sp>
        <p:nvSpPr>
          <p:cNvPr id="33" name="Marcador de texto 32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es-MX"/>
          </a:p>
        </p:txBody>
      </p:sp>
      <p:sp>
        <p:nvSpPr>
          <p:cNvPr id="2" name="Marcador de texto 1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endParaRPr lang="es-MX"/>
          </a:p>
        </p:txBody>
      </p:sp>
      <p:sp>
        <p:nvSpPr>
          <p:cNvPr id="8" name="Marcador de posición de texto 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es-MX"/>
          </a:p>
        </p:txBody>
      </p:sp>
      <p:sp>
        <p:nvSpPr>
          <p:cNvPr id="14" name="Marcador de posición de texto 13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es-MX"/>
          </a:p>
        </p:txBody>
      </p:sp>
      <p:sp>
        <p:nvSpPr>
          <p:cNvPr id="20" name="Marcador de texto 19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es-MX"/>
          </a:p>
        </p:txBody>
      </p:sp>
      <p:sp>
        <p:nvSpPr>
          <p:cNvPr id="26" name="Marcador de texto 25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es-MX"/>
          </a:p>
        </p:txBody>
      </p:sp>
      <p:sp>
        <p:nvSpPr>
          <p:cNvPr id="32" name="Marcador de texto 31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es-MX"/>
          </a:p>
        </p:txBody>
      </p:sp>
      <p:sp>
        <p:nvSpPr>
          <p:cNvPr id="4" name="Marcador de posición de texto 3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endParaRPr lang="es-MX"/>
          </a:p>
        </p:txBody>
      </p:sp>
      <p:sp>
        <p:nvSpPr>
          <p:cNvPr id="10" name="Marcador de posición de texto 9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es-MX"/>
          </a:p>
        </p:txBody>
      </p:sp>
      <p:sp>
        <p:nvSpPr>
          <p:cNvPr id="16" name="Marcador de texto 15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es-MX"/>
          </a:p>
        </p:txBody>
      </p:sp>
      <p:sp>
        <p:nvSpPr>
          <p:cNvPr id="22" name="Marcador de texto 21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es-MX"/>
          </a:p>
        </p:txBody>
      </p:sp>
      <p:sp>
        <p:nvSpPr>
          <p:cNvPr id="28" name="Marcador de texto 27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es-MX"/>
          </a:p>
        </p:txBody>
      </p:sp>
      <p:sp>
        <p:nvSpPr>
          <p:cNvPr id="34" name="Marcador de texto 33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es-MX"/>
          </a:p>
        </p:txBody>
      </p:sp>
      <p:sp>
        <p:nvSpPr>
          <p:cNvPr id="5" name="Marcador de posición de texto 4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es-MX"/>
          </a:p>
        </p:txBody>
      </p:sp>
      <p:sp>
        <p:nvSpPr>
          <p:cNvPr id="11" name="Marcador de texto 10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es-MX"/>
          </a:p>
        </p:txBody>
      </p:sp>
      <p:sp>
        <p:nvSpPr>
          <p:cNvPr id="17" name="Marcador de posición de texto 16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es-MX"/>
          </a:p>
        </p:txBody>
      </p:sp>
      <p:sp>
        <p:nvSpPr>
          <p:cNvPr id="23" name="Marcador de texto 22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es-MX"/>
          </a:p>
        </p:txBody>
      </p:sp>
      <p:sp>
        <p:nvSpPr>
          <p:cNvPr id="29" name="Marcador de texto 28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es-MX"/>
          </a:p>
        </p:txBody>
      </p:sp>
      <p:sp>
        <p:nvSpPr>
          <p:cNvPr id="35" name="Marcador de texto 34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es-MX"/>
          </a:p>
        </p:txBody>
      </p:sp>
      <p:sp>
        <p:nvSpPr>
          <p:cNvPr id="6" name="Marcador de posición de texto 5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es-MX"/>
          </a:p>
        </p:txBody>
      </p:sp>
      <p:sp>
        <p:nvSpPr>
          <p:cNvPr id="12" name="Marcador de texto 11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es-MX"/>
          </a:p>
        </p:txBody>
      </p:sp>
      <p:sp>
        <p:nvSpPr>
          <p:cNvPr id="18" name="Marcador de texto 17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es-MX"/>
          </a:p>
        </p:txBody>
      </p:sp>
      <p:sp>
        <p:nvSpPr>
          <p:cNvPr id="24" name="Marcador de texto 23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es-MX"/>
          </a:p>
        </p:txBody>
      </p:sp>
      <p:sp>
        <p:nvSpPr>
          <p:cNvPr id="30" name="Marcador de texto 29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es-MX"/>
          </a:p>
        </p:txBody>
      </p:sp>
      <p:sp>
        <p:nvSpPr>
          <p:cNvPr id="36" name="Marcador de texto 35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es-MX"/>
          </a:p>
        </p:txBody>
      </p:sp>
      <p:sp>
        <p:nvSpPr>
          <p:cNvPr id="7" name="Marcador de posición de texto 6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es-MX"/>
          </a:p>
        </p:txBody>
      </p:sp>
      <p:sp>
        <p:nvSpPr>
          <p:cNvPr id="13" name="Marcador de posición de texto 12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es-MX"/>
          </a:p>
        </p:txBody>
      </p:sp>
      <p:sp>
        <p:nvSpPr>
          <p:cNvPr id="19" name="Marcador de texto 18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es-MX"/>
          </a:p>
        </p:txBody>
      </p:sp>
      <p:sp>
        <p:nvSpPr>
          <p:cNvPr id="25" name="Marcador de texto 24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es-MX"/>
          </a:p>
        </p:txBody>
      </p:sp>
      <p:sp>
        <p:nvSpPr>
          <p:cNvPr id="31" name="Marcador de texto 30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es-MX"/>
          </a:p>
        </p:txBody>
      </p:sp>
      <p:sp>
        <p:nvSpPr>
          <p:cNvPr id="37" name="Marcador de posición de texto 36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55600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Marcador de texto 76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endParaRPr lang="es-MX"/>
          </a:p>
        </p:txBody>
      </p:sp>
      <p:sp>
        <p:nvSpPr>
          <p:cNvPr id="83" name="Marcador de texto 82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es-MX"/>
          </a:p>
        </p:txBody>
      </p:sp>
      <p:sp>
        <p:nvSpPr>
          <p:cNvPr id="89" name="Marcador de texto 88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es-MX"/>
          </a:p>
        </p:txBody>
      </p:sp>
      <p:sp>
        <p:nvSpPr>
          <p:cNvPr id="95" name="Marcador de texto 94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es-MX"/>
          </a:p>
        </p:txBody>
      </p:sp>
      <p:sp>
        <p:nvSpPr>
          <p:cNvPr id="101" name="Marcador de texto 100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es-MX"/>
          </a:p>
        </p:txBody>
      </p:sp>
      <p:sp>
        <p:nvSpPr>
          <p:cNvPr id="107" name="Marcador de texto 106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es-MX"/>
          </a:p>
        </p:txBody>
      </p:sp>
      <p:sp>
        <p:nvSpPr>
          <p:cNvPr id="76" name="Marcador de texto 75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endParaRPr lang="es-MX"/>
          </a:p>
        </p:txBody>
      </p:sp>
      <p:sp>
        <p:nvSpPr>
          <p:cNvPr id="82" name="Marcador de texto 81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es-MX"/>
          </a:p>
        </p:txBody>
      </p:sp>
      <p:sp>
        <p:nvSpPr>
          <p:cNvPr id="88" name="Marcador de texto 87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es-MX"/>
          </a:p>
        </p:txBody>
      </p:sp>
      <p:sp>
        <p:nvSpPr>
          <p:cNvPr id="94" name="Marcador de texto 93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es-MX"/>
          </a:p>
        </p:txBody>
      </p:sp>
      <p:sp>
        <p:nvSpPr>
          <p:cNvPr id="100" name="Marcador de texto 99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es-MX"/>
          </a:p>
        </p:txBody>
      </p:sp>
      <p:sp>
        <p:nvSpPr>
          <p:cNvPr id="106" name="Marcador de texto 105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es-MX"/>
          </a:p>
        </p:txBody>
      </p:sp>
      <p:sp>
        <p:nvSpPr>
          <p:cNvPr id="78" name="Marcador de texto 77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endParaRPr lang="es-MX"/>
          </a:p>
        </p:txBody>
      </p:sp>
      <p:sp>
        <p:nvSpPr>
          <p:cNvPr id="84" name="Marcador de texto 83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es-MX"/>
          </a:p>
        </p:txBody>
      </p:sp>
      <p:sp>
        <p:nvSpPr>
          <p:cNvPr id="90" name="Marcador de texto 89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es-MX"/>
          </a:p>
        </p:txBody>
      </p:sp>
      <p:sp>
        <p:nvSpPr>
          <p:cNvPr id="96" name="Marcador de texto 95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es-MX"/>
          </a:p>
        </p:txBody>
      </p:sp>
      <p:sp>
        <p:nvSpPr>
          <p:cNvPr id="102" name="Marcador de texto 101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es-MX"/>
          </a:p>
        </p:txBody>
      </p:sp>
      <p:sp>
        <p:nvSpPr>
          <p:cNvPr id="108" name="Marcador de texto 107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es-MX"/>
          </a:p>
        </p:txBody>
      </p:sp>
      <p:sp>
        <p:nvSpPr>
          <p:cNvPr id="79" name="Marcador de texto 78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es-MX"/>
          </a:p>
        </p:txBody>
      </p:sp>
      <p:sp>
        <p:nvSpPr>
          <p:cNvPr id="85" name="Marcador de texto 84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es-MX"/>
          </a:p>
        </p:txBody>
      </p:sp>
      <p:sp>
        <p:nvSpPr>
          <p:cNvPr id="91" name="Marcador de texto 90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es-MX"/>
          </a:p>
        </p:txBody>
      </p:sp>
      <p:sp>
        <p:nvSpPr>
          <p:cNvPr id="97" name="Marcador de texto 96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es-MX"/>
          </a:p>
        </p:txBody>
      </p:sp>
      <p:sp>
        <p:nvSpPr>
          <p:cNvPr id="103" name="Marcador de texto 102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es-MX"/>
          </a:p>
        </p:txBody>
      </p:sp>
      <p:sp>
        <p:nvSpPr>
          <p:cNvPr id="109" name="Marcador de texto 108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es-MX"/>
          </a:p>
        </p:txBody>
      </p:sp>
      <p:sp>
        <p:nvSpPr>
          <p:cNvPr id="80" name="Marcador de texto 79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es-MX"/>
          </a:p>
        </p:txBody>
      </p:sp>
      <p:sp>
        <p:nvSpPr>
          <p:cNvPr id="86" name="Marcador de texto 85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es-MX"/>
          </a:p>
        </p:txBody>
      </p:sp>
      <p:sp>
        <p:nvSpPr>
          <p:cNvPr id="92" name="Marcador de texto 91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es-MX"/>
          </a:p>
        </p:txBody>
      </p:sp>
      <p:sp>
        <p:nvSpPr>
          <p:cNvPr id="98" name="Marcador de texto 97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es-MX"/>
          </a:p>
        </p:txBody>
      </p:sp>
      <p:sp>
        <p:nvSpPr>
          <p:cNvPr id="104" name="Marcador de texto 103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es-MX"/>
          </a:p>
        </p:txBody>
      </p:sp>
      <p:sp>
        <p:nvSpPr>
          <p:cNvPr id="110" name="Marcador de texto 109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es-MX"/>
          </a:p>
        </p:txBody>
      </p:sp>
      <p:sp>
        <p:nvSpPr>
          <p:cNvPr id="81" name="Marcador de texto 80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es-MX"/>
          </a:p>
        </p:txBody>
      </p:sp>
      <p:sp>
        <p:nvSpPr>
          <p:cNvPr id="87" name="Marcador de texto 86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es-MX"/>
          </a:p>
        </p:txBody>
      </p:sp>
      <p:sp>
        <p:nvSpPr>
          <p:cNvPr id="93" name="Marcador de texto 92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es-MX"/>
          </a:p>
        </p:txBody>
      </p:sp>
      <p:sp>
        <p:nvSpPr>
          <p:cNvPr id="99" name="Marcador de texto 98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es-MX"/>
          </a:p>
        </p:txBody>
      </p:sp>
      <p:sp>
        <p:nvSpPr>
          <p:cNvPr id="105" name="Marcador de texto 104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es-MX"/>
          </a:p>
        </p:txBody>
      </p:sp>
      <p:sp>
        <p:nvSpPr>
          <p:cNvPr id="111" name="Marcador de texto 110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51082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Marcador de texto 76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endParaRPr lang="es-MX"/>
          </a:p>
        </p:txBody>
      </p:sp>
      <p:sp>
        <p:nvSpPr>
          <p:cNvPr id="83" name="Marcador de texto 82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es-MX"/>
          </a:p>
        </p:txBody>
      </p:sp>
      <p:sp>
        <p:nvSpPr>
          <p:cNvPr id="89" name="Marcador de texto 88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es-MX"/>
          </a:p>
        </p:txBody>
      </p:sp>
      <p:sp>
        <p:nvSpPr>
          <p:cNvPr id="95" name="Marcador de texto 94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es-MX"/>
          </a:p>
        </p:txBody>
      </p:sp>
      <p:sp>
        <p:nvSpPr>
          <p:cNvPr id="101" name="Marcador de texto 100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es-MX"/>
          </a:p>
        </p:txBody>
      </p:sp>
      <p:sp>
        <p:nvSpPr>
          <p:cNvPr id="107" name="Marcador de texto 106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es-MX"/>
          </a:p>
        </p:txBody>
      </p:sp>
      <p:sp>
        <p:nvSpPr>
          <p:cNvPr id="76" name="Marcador de texto 75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endParaRPr lang="es-MX"/>
          </a:p>
        </p:txBody>
      </p:sp>
      <p:sp>
        <p:nvSpPr>
          <p:cNvPr id="82" name="Marcador de texto 81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es-MX"/>
          </a:p>
        </p:txBody>
      </p:sp>
      <p:sp>
        <p:nvSpPr>
          <p:cNvPr id="88" name="Marcador de texto 87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es-MX"/>
          </a:p>
        </p:txBody>
      </p:sp>
      <p:sp>
        <p:nvSpPr>
          <p:cNvPr id="94" name="Marcador de texto 93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es-MX"/>
          </a:p>
        </p:txBody>
      </p:sp>
      <p:sp>
        <p:nvSpPr>
          <p:cNvPr id="100" name="Marcador de texto 99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es-MX"/>
          </a:p>
        </p:txBody>
      </p:sp>
      <p:sp>
        <p:nvSpPr>
          <p:cNvPr id="106" name="Marcador de texto 105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es-MX"/>
          </a:p>
        </p:txBody>
      </p:sp>
      <p:sp>
        <p:nvSpPr>
          <p:cNvPr id="78" name="Marcador de texto 77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endParaRPr lang="es-MX"/>
          </a:p>
        </p:txBody>
      </p:sp>
      <p:sp>
        <p:nvSpPr>
          <p:cNvPr id="84" name="Marcador de texto 83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es-MX"/>
          </a:p>
        </p:txBody>
      </p:sp>
      <p:sp>
        <p:nvSpPr>
          <p:cNvPr id="90" name="Marcador de texto 89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es-MX"/>
          </a:p>
        </p:txBody>
      </p:sp>
      <p:sp>
        <p:nvSpPr>
          <p:cNvPr id="96" name="Marcador de texto 95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es-MX"/>
          </a:p>
        </p:txBody>
      </p:sp>
      <p:sp>
        <p:nvSpPr>
          <p:cNvPr id="102" name="Marcador de texto 101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es-MX"/>
          </a:p>
        </p:txBody>
      </p:sp>
      <p:sp>
        <p:nvSpPr>
          <p:cNvPr id="108" name="Marcador de texto 107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es-MX"/>
          </a:p>
        </p:txBody>
      </p:sp>
      <p:sp>
        <p:nvSpPr>
          <p:cNvPr id="79" name="Marcador de texto 78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es-MX"/>
          </a:p>
        </p:txBody>
      </p:sp>
      <p:sp>
        <p:nvSpPr>
          <p:cNvPr id="85" name="Marcador de texto 84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es-MX"/>
          </a:p>
        </p:txBody>
      </p:sp>
      <p:sp>
        <p:nvSpPr>
          <p:cNvPr id="91" name="Marcador de texto 90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es-MX"/>
          </a:p>
        </p:txBody>
      </p:sp>
      <p:sp>
        <p:nvSpPr>
          <p:cNvPr id="97" name="Marcador de texto 96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es-MX"/>
          </a:p>
        </p:txBody>
      </p:sp>
      <p:sp>
        <p:nvSpPr>
          <p:cNvPr id="103" name="Marcador de texto 102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es-MX"/>
          </a:p>
        </p:txBody>
      </p:sp>
      <p:sp>
        <p:nvSpPr>
          <p:cNvPr id="109" name="Marcador de texto 108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es-MX"/>
          </a:p>
        </p:txBody>
      </p:sp>
      <p:sp>
        <p:nvSpPr>
          <p:cNvPr id="80" name="Marcador de texto 79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es-MX"/>
          </a:p>
        </p:txBody>
      </p:sp>
      <p:sp>
        <p:nvSpPr>
          <p:cNvPr id="86" name="Marcador de texto 85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es-MX"/>
          </a:p>
        </p:txBody>
      </p:sp>
      <p:sp>
        <p:nvSpPr>
          <p:cNvPr id="92" name="Marcador de texto 91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es-MX"/>
          </a:p>
        </p:txBody>
      </p:sp>
      <p:sp>
        <p:nvSpPr>
          <p:cNvPr id="98" name="Marcador de texto 97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es-MX"/>
          </a:p>
        </p:txBody>
      </p:sp>
      <p:sp>
        <p:nvSpPr>
          <p:cNvPr id="104" name="Marcador de texto 103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es-MX"/>
          </a:p>
        </p:txBody>
      </p:sp>
      <p:sp>
        <p:nvSpPr>
          <p:cNvPr id="110" name="Marcador de texto 109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es-MX"/>
          </a:p>
        </p:txBody>
      </p:sp>
      <p:sp>
        <p:nvSpPr>
          <p:cNvPr id="81" name="Marcador de texto 80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es-MX"/>
          </a:p>
        </p:txBody>
      </p:sp>
      <p:sp>
        <p:nvSpPr>
          <p:cNvPr id="87" name="Marcador de texto 86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es-MX"/>
          </a:p>
        </p:txBody>
      </p:sp>
      <p:sp>
        <p:nvSpPr>
          <p:cNvPr id="93" name="Marcador de texto 92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es-MX"/>
          </a:p>
        </p:txBody>
      </p:sp>
      <p:sp>
        <p:nvSpPr>
          <p:cNvPr id="99" name="Marcador de texto 98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es-MX"/>
          </a:p>
        </p:txBody>
      </p:sp>
      <p:sp>
        <p:nvSpPr>
          <p:cNvPr id="105" name="Marcador de texto 104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es-MX"/>
          </a:p>
        </p:txBody>
      </p:sp>
      <p:sp>
        <p:nvSpPr>
          <p:cNvPr id="111" name="Marcador de texto 110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67403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Marcador de texto 40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endParaRPr lang="es-MX"/>
          </a:p>
        </p:txBody>
      </p:sp>
      <p:sp>
        <p:nvSpPr>
          <p:cNvPr id="47" name="Marcador de texto 46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es-MX"/>
          </a:p>
        </p:txBody>
      </p:sp>
      <p:sp>
        <p:nvSpPr>
          <p:cNvPr id="53" name="Marcador de texto 52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es-MX"/>
          </a:p>
        </p:txBody>
      </p:sp>
      <p:sp>
        <p:nvSpPr>
          <p:cNvPr id="59" name="Marcador de texto 58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es-MX"/>
          </a:p>
        </p:txBody>
      </p:sp>
      <p:sp>
        <p:nvSpPr>
          <p:cNvPr id="65" name="Marcador de texto 64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es-MX"/>
          </a:p>
        </p:txBody>
      </p:sp>
      <p:sp>
        <p:nvSpPr>
          <p:cNvPr id="71" name="Marcador de texto 70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es-MX"/>
          </a:p>
        </p:txBody>
      </p:sp>
      <p:sp>
        <p:nvSpPr>
          <p:cNvPr id="40" name="Marcador de texto 39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endParaRPr lang="es-MX"/>
          </a:p>
        </p:txBody>
      </p:sp>
      <p:sp>
        <p:nvSpPr>
          <p:cNvPr id="46" name="Marcador de texto 45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es-MX"/>
          </a:p>
        </p:txBody>
      </p:sp>
      <p:sp>
        <p:nvSpPr>
          <p:cNvPr id="52" name="Marcador de texto 51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es-MX"/>
          </a:p>
        </p:txBody>
      </p:sp>
      <p:sp>
        <p:nvSpPr>
          <p:cNvPr id="58" name="Marcador de texto 57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es-MX"/>
          </a:p>
        </p:txBody>
      </p:sp>
      <p:sp>
        <p:nvSpPr>
          <p:cNvPr id="64" name="Marcador de texto 63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es-MX"/>
          </a:p>
        </p:txBody>
      </p:sp>
      <p:sp>
        <p:nvSpPr>
          <p:cNvPr id="70" name="Marcador de texto 69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es-MX"/>
          </a:p>
        </p:txBody>
      </p:sp>
      <p:sp>
        <p:nvSpPr>
          <p:cNvPr id="42" name="Marcador de texto 41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endParaRPr lang="es-MX"/>
          </a:p>
        </p:txBody>
      </p:sp>
      <p:sp>
        <p:nvSpPr>
          <p:cNvPr id="48" name="Marcador de texto 47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es-MX"/>
          </a:p>
        </p:txBody>
      </p:sp>
      <p:sp>
        <p:nvSpPr>
          <p:cNvPr id="54" name="Marcador de texto 53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es-MX"/>
          </a:p>
        </p:txBody>
      </p:sp>
      <p:sp>
        <p:nvSpPr>
          <p:cNvPr id="60" name="Marcador de texto 59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es-MX"/>
          </a:p>
        </p:txBody>
      </p:sp>
      <p:sp>
        <p:nvSpPr>
          <p:cNvPr id="66" name="Marcador de texto 65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es-MX"/>
          </a:p>
        </p:txBody>
      </p:sp>
      <p:sp>
        <p:nvSpPr>
          <p:cNvPr id="72" name="Marcador de texto 71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es-MX"/>
          </a:p>
        </p:txBody>
      </p:sp>
      <p:sp>
        <p:nvSpPr>
          <p:cNvPr id="43" name="Marcador de texto 42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es-MX"/>
          </a:p>
        </p:txBody>
      </p:sp>
      <p:sp>
        <p:nvSpPr>
          <p:cNvPr id="49" name="Marcador de texto 48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es-MX"/>
          </a:p>
        </p:txBody>
      </p:sp>
      <p:sp>
        <p:nvSpPr>
          <p:cNvPr id="55" name="Marcador de texto 54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es-MX"/>
          </a:p>
        </p:txBody>
      </p:sp>
      <p:sp>
        <p:nvSpPr>
          <p:cNvPr id="61" name="Marcador de texto 60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es-MX"/>
          </a:p>
        </p:txBody>
      </p:sp>
      <p:sp>
        <p:nvSpPr>
          <p:cNvPr id="67" name="Marcador de texto 66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es-MX"/>
          </a:p>
        </p:txBody>
      </p:sp>
      <p:sp>
        <p:nvSpPr>
          <p:cNvPr id="73" name="Marcador de texto 72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es-MX"/>
          </a:p>
        </p:txBody>
      </p:sp>
      <p:sp>
        <p:nvSpPr>
          <p:cNvPr id="44" name="Marcador de texto 43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es-MX"/>
          </a:p>
        </p:txBody>
      </p:sp>
      <p:sp>
        <p:nvSpPr>
          <p:cNvPr id="50" name="Marcador de texto 49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es-MX"/>
          </a:p>
        </p:txBody>
      </p:sp>
      <p:sp>
        <p:nvSpPr>
          <p:cNvPr id="56" name="Marcador de texto 55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es-MX"/>
          </a:p>
        </p:txBody>
      </p:sp>
      <p:sp>
        <p:nvSpPr>
          <p:cNvPr id="62" name="Marcador de texto 61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es-MX"/>
          </a:p>
        </p:txBody>
      </p:sp>
      <p:sp>
        <p:nvSpPr>
          <p:cNvPr id="68" name="Marcador de texto 67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es-MX"/>
          </a:p>
        </p:txBody>
      </p:sp>
      <p:sp>
        <p:nvSpPr>
          <p:cNvPr id="74" name="Marcador de texto 73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es-MX"/>
          </a:p>
        </p:txBody>
      </p:sp>
      <p:sp>
        <p:nvSpPr>
          <p:cNvPr id="45" name="Marcador de texto 44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es-MX"/>
          </a:p>
        </p:txBody>
      </p:sp>
      <p:sp>
        <p:nvSpPr>
          <p:cNvPr id="51" name="Marcador de texto 50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es-MX"/>
          </a:p>
        </p:txBody>
      </p:sp>
      <p:sp>
        <p:nvSpPr>
          <p:cNvPr id="57" name="Marcador de texto 56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es-MX"/>
          </a:p>
        </p:txBody>
      </p:sp>
      <p:sp>
        <p:nvSpPr>
          <p:cNvPr id="63" name="Marcador de texto 62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es-MX"/>
          </a:p>
        </p:txBody>
      </p:sp>
      <p:sp>
        <p:nvSpPr>
          <p:cNvPr id="69" name="Marcador de texto 68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es-MX"/>
          </a:p>
        </p:txBody>
      </p:sp>
      <p:sp>
        <p:nvSpPr>
          <p:cNvPr id="75" name="Marcador de texto 74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288920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Marcador de texto 40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endParaRPr lang="es-MX"/>
          </a:p>
        </p:txBody>
      </p:sp>
      <p:sp>
        <p:nvSpPr>
          <p:cNvPr id="47" name="Marcador de texto 46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es-MX"/>
          </a:p>
        </p:txBody>
      </p:sp>
      <p:sp>
        <p:nvSpPr>
          <p:cNvPr id="53" name="Marcador de texto 52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es-MX"/>
          </a:p>
        </p:txBody>
      </p:sp>
      <p:sp>
        <p:nvSpPr>
          <p:cNvPr id="59" name="Marcador de texto 58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es-MX"/>
          </a:p>
        </p:txBody>
      </p:sp>
      <p:sp>
        <p:nvSpPr>
          <p:cNvPr id="65" name="Marcador de texto 64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es-MX"/>
          </a:p>
        </p:txBody>
      </p:sp>
      <p:sp>
        <p:nvSpPr>
          <p:cNvPr id="71" name="Marcador de texto 70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es-MX"/>
          </a:p>
        </p:txBody>
      </p:sp>
      <p:sp>
        <p:nvSpPr>
          <p:cNvPr id="38" name="Marcador de texto 37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endParaRPr lang="es-MX"/>
          </a:p>
        </p:txBody>
      </p:sp>
      <p:sp>
        <p:nvSpPr>
          <p:cNvPr id="46" name="Marcador de texto 45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es-MX"/>
          </a:p>
        </p:txBody>
      </p:sp>
      <p:sp>
        <p:nvSpPr>
          <p:cNvPr id="52" name="Marcador de texto 51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es-MX"/>
          </a:p>
        </p:txBody>
      </p:sp>
      <p:sp>
        <p:nvSpPr>
          <p:cNvPr id="58" name="Marcador de texto 57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es-MX"/>
          </a:p>
        </p:txBody>
      </p:sp>
      <p:sp>
        <p:nvSpPr>
          <p:cNvPr id="64" name="Marcador de texto 63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es-MX"/>
          </a:p>
        </p:txBody>
      </p:sp>
      <p:sp>
        <p:nvSpPr>
          <p:cNvPr id="70" name="Marcador de texto 69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es-MX"/>
          </a:p>
        </p:txBody>
      </p:sp>
      <p:sp>
        <p:nvSpPr>
          <p:cNvPr id="42" name="Marcador de texto 41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endParaRPr lang="es-MX"/>
          </a:p>
        </p:txBody>
      </p:sp>
      <p:sp>
        <p:nvSpPr>
          <p:cNvPr id="48" name="Marcador de texto 47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es-MX"/>
          </a:p>
        </p:txBody>
      </p:sp>
      <p:sp>
        <p:nvSpPr>
          <p:cNvPr id="54" name="Marcador de texto 53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es-MX"/>
          </a:p>
        </p:txBody>
      </p:sp>
      <p:sp>
        <p:nvSpPr>
          <p:cNvPr id="60" name="Marcador de texto 59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es-MX"/>
          </a:p>
        </p:txBody>
      </p:sp>
      <p:sp>
        <p:nvSpPr>
          <p:cNvPr id="66" name="Marcador de texto 65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es-MX"/>
          </a:p>
        </p:txBody>
      </p:sp>
      <p:sp>
        <p:nvSpPr>
          <p:cNvPr id="72" name="Marcador de texto 71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es-MX"/>
          </a:p>
        </p:txBody>
      </p:sp>
      <p:sp>
        <p:nvSpPr>
          <p:cNvPr id="43" name="Marcador de texto 42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es-MX"/>
          </a:p>
        </p:txBody>
      </p:sp>
      <p:sp>
        <p:nvSpPr>
          <p:cNvPr id="49" name="Marcador de texto 48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es-MX"/>
          </a:p>
        </p:txBody>
      </p:sp>
      <p:sp>
        <p:nvSpPr>
          <p:cNvPr id="55" name="Marcador de texto 54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es-MX"/>
          </a:p>
        </p:txBody>
      </p:sp>
      <p:sp>
        <p:nvSpPr>
          <p:cNvPr id="61" name="Marcador de texto 60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es-MX"/>
          </a:p>
        </p:txBody>
      </p:sp>
      <p:sp>
        <p:nvSpPr>
          <p:cNvPr id="67" name="Marcador de texto 66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es-MX"/>
          </a:p>
        </p:txBody>
      </p:sp>
      <p:sp>
        <p:nvSpPr>
          <p:cNvPr id="73" name="Marcador de texto 72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es-MX"/>
          </a:p>
        </p:txBody>
      </p:sp>
      <p:sp>
        <p:nvSpPr>
          <p:cNvPr id="44" name="Marcador de texto 43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es-MX"/>
          </a:p>
        </p:txBody>
      </p:sp>
      <p:sp>
        <p:nvSpPr>
          <p:cNvPr id="50" name="Marcador de texto 49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es-MX"/>
          </a:p>
        </p:txBody>
      </p:sp>
      <p:sp>
        <p:nvSpPr>
          <p:cNvPr id="56" name="Marcador de texto 55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es-MX"/>
          </a:p>
        </p:txBody>
      </p:sp>
      <p:sp>
        <p:nvSpPr>
          <p:cNvPr id="62" name="Marcador de texto 61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es-MX"/>
          </a:p>
        </p:txBody>
      </p:sp>
      <p:sp>
        <p:nvSpPr>
          <p:cNvPr id="68" name="Marcador de texto 67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es-MX"/>
          </a:p>
        </p:txBody>
      </p:sp>
      <p:sp>
        <p:nvSpPr>
          <p:cNvPr id="74" name="Marcador de texto 73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es-MX"/>
          </a:p>
        </p:txBody>
      </p:sp>
      <p:sp>
        <p:nvSpPr>
          <p:cNvPr id="45" name="Marcador de texto 44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es-MX"/>
          </a:p>
        </p:txBody>
      </p:sp>
      <p:sp>
        <p:nvSpPr>
          <p:cNvPr id="51" name="Marcador de texto 50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es-MX"/>
          </a:p>
        </p:txBody>
      </p:sp>
      <p:sp>
        <p:nvSpPr>
          <p:cNvPr id="57" name="Marcador de texto 56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es-MX"/>
          </a:p>
        </p:txBody>
      </p:sp>
      <p:sp>
        <p:nvSpPr>
          <p:cNvPr id="63" name="Marcador de texto 62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es-MX"/>
          </a:p>
        </p:txBody>
      </p:sp>
      <p:sp>
        <p:nvSpPr>
          <p:cNvPr id="69" name="Marcador de texto 68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es-MX"/>
          </a:p>
        </p:txBody>
      </p:sp>
      <p:sp>
        <p:nvSpPr>
          <p:cNvPr id="75" name="Marcador de texto 74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79673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Marcador de texto 40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endParaRPr lang="es-MX"/>
          </a:p>
        </p:txBody>
      </p:sp>
      <p:sp>
        <p:nvSpPr>
          <p:cNvPr id="47" name="Marcador de texto 46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es-MX"/>
          </a:p>
        </p:txBody>
      </p:sp>
      <p:sp>
        <p:nvSpPr>
          <p:cNvPr id="53" name="Marcador de texto 52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es-MX"/>
          </a:p>
        </p:txBody>
      </p:sp>
      <p:sp>
        <p:nvSpPr>
          <p:cNvPr id="59" name="Marcador de texto 58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es-MX"/>
          </a:p>
        </p:txBody>
      </p:sp>
      <p:sp>
        <p:nvSpPr>
          <p:cNvPr id="65" name="Marcador de texto 64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es-MX"/>
          </a:p>
        </p:txBody>
      </p:sp>
      <p:sp>
        <p:nvSpPr>
          <p:cNvPr id="71" name="Marcador de texto 70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es-MX"/>
          </a:p>
        </p:txBody>
      </p:sp>
      <p:sp>
        <p:nvSpPr>
          <p:cNvPr id="38" name="Marcador de texto 37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endParaRPr lang="es-MX"/>
          </a:p>
        </p:txBody>
      </p:sp>
      <p:sp>
        <p:nvSpPr>
          <p:cNvPr id="46" name="Marcador de texto 45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es-MX"/>
          </a:p>
        </p:txBody>
      </p:sp>
      <p:sp>
        <p:nvSpPr>
          <p:cNvPr id="52" name="Marcador de texto 51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es-MX"/>
          </a:p>
        </p:txBody>
      </p:sp>
      <p:sp>
        <p:nvSpPr>
          <p:cNvPr id="58" name="Marcador de texto 57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es-MX"/>
          </a:p>
        </p:txBody>
      </p:sp>
      <p:sp>
        <p:nvSpPr>
          <p:cNvPr id="64" name="Marcador de texto 63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es-MX"/>
          </a:p>
        </p:txBody>
      </p:sp>
      <p:sp>
        <p:nvSpPr>
          <p:cNvPr id="70" name="Marcador de texto 69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es-MX"/>
          </a:p>
        </p:txBody>
      </p:sp>
      <p:sp>
        <p:nvSpPr>
          <p:cNvPr id="42" name="Marcador de texto 41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endParaRPr lang="es-MX"/>
          </a:p>
        </p:txBody>
      </p:sp>
      <p:sp>
        <p:nvSpPr>
          <p:cNvPr id="48" name="Marcador de texto 47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es-MX"/>
          </a:p>
        </p:txBody>
      </p:sp>
      <p:sp>
        <p:nvSpPr>
          <p:cNvPr id="54" name="Marcador de texto 53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es-MX"/>
          </a:p>
        </p:txBody>
      </p:sp>
      <p:sp>
        <p:nvSpPr>
          <p:cNvPr id="60" name="Marcador de texto 59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es-MX"/>
          </a:p>
        </p:txBody>
      </p:sp>
      <p:sp>
        <p:nvSpPr>
          <p:cNvPr id="66" name="Marcador de texto 65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es-MX"/>
          </a:p>
        </p:txBody>
      </p:sp>
      <p:sp>
        <p:nvSpPr>
          <p:cNvPr id="72" name="Marcador de texto 71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es-MX"/>
          </a:p>
        </p:txBody>
      </p:sp>
      <p:sp>
        <p:nvSpPr>
          <p:cNvPr id="43" name="Marcador de texto 42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es-MX"/>
          </a:p>
        </p:txBody>
      </p:sp>
      <p:sp>
        <p:nvSpPr>
          <p:cNvPr id="49" name="Marcador de texto 48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es-MX"/>
          </a:p>
        </p:txBody>
      </p:sp>
      <p:sp>
        <p:nvSpPr>
          <p:cNvPr id="55" name="Marcador de texto 54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es-MX"/>
          </a:p>
        </p:txBody>
      </p:sp>
      <p:sp>
        <p:nvSpPr>
          <p:cNvPr id="61" name="Marcador de texto 60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es-MX"/>
          </a:p>
        </p:txBody>
      </p:sp>
      <p:sp>
        <p:nvSpPr>
          <p:cNvPr id="67" name="Marcador de texto 66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es-MX"/>
          </a:p>
        </p:txBody>
      </p:sp>
      <p:sp>
        <p:nvSpPr>
          <p:cNvPr id="73" name="Marcador de texto 72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es-MX"/>
          </a:p>
        </p:txBody>
      </p:sp>
      <p:sp>
        <p:nvSpPr>
          <p:cNvPr id="44" name="Marcador de texto 43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es-MX"/>
          </a:p>
        </p:txBody>
      </p:sp>
      <p:sp>
        <p:nvSpPr>
          <p:cNvPr id="50" name="Marcador de texto 49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es-MX"/>
          </a:p>
        </p:txBody>
      </p:sp>
      <p:sp>
        <p:nvSpPr>
          <p:cNvPr id="56" name="Marcador de texto 55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es-MX"/>
          </a:p>
        </p:txBody>
      </p:sp>
      <p:sp>
        <p:nvSpPr>
          <p:cNvPr id="62" name="Marcador de texto 61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es-MX"/>
          </a:p>
        </p:txBody>
      </p:sp>
      <p:sp>
        <p:nvSpPr>
          <p:cNvPr id="68" name="Marcador de texto 67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es-MX"/>
          </a:p>
        </p:txBody>
      </p:sp>
      <p:sp>
        <p:nvSpPr>
          <p:cNvPr id="74" name="Marcador de texto 73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es-MX"/>
          </a:p>
        </p:txBody>
      </p:sp>
      <p:sp>
        <p:nvSpPr>
          <p:cNvPr id="45" name="Marcador de texto 44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es-MX"/>
          </a:p>
        </p:txBody>
      </p:sp>
      <p:sp>
        <p:nvSpPr>
          <p:cNvPr id="51" name="Marcador de texto 50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es-MX"/>
          </a:p>
        </p:txBody>
      </p:sp>
      <p:sp>
        <p:nvSpPr>
          <p:cNvPr id="57" name="Marcador de texto 56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es-MX"/>
          </a:p>
        </p:txBody>
      </p:sp>
      <p:sp>
        <p:nvSpPr>
          <p:cNvPr id="63" name="Marcador de texto 62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es-MX"/>
          </a:p>
        </p:txBody>
      </p:sp>
      <p:sp>
        <p:nvSpPr>
          <p:cNvPr id="69" name="Marcador de texto 68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es-MX"/>
          </a:p>
        </p:txBody>
      </p:sp>
      <p:sp>
        <p:nvSpPr>
          <p:cNvPr id="75" name="Marcador de texto 74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73129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texto 2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endParaRPr lang="es-MX"/>
          </a:p>
        </p:txBody>
      </p:sp>
      <p:sp>
        <p:nvSpPr>
          <p:cNvPr id="9" name="Marcador de posición de texto 8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es-MX"/>
          </a:p>
        </p:txBody>
      </p:sp>
      <p:sp>
        <p:nvSpPr>
          <p:cNvPr id="15" name="Marcador de texto 14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es-MX"/>
          </a:p>
        </p:txBody>
      </p:sp>
      <p:sp>
        <p:nvSpPr>
          <p:cNvPr id="21" name="Marcador de texto 20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es-MX"/>
          </a:p>
        </p:txBody>
      </p:sp>
      <p:sp>
        <p:nvSpPr>
          <p:cNvPr id="27" name="Marcador de texto 26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es-MX"/>
          </a:p>
        </p:txBody>
      </p:sp>
      <p:sp>
        <p:nvSpPr>
          <p:cNvPr id="33" name="Marcador de texto 32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es-MX"/>
          </a:p>
        </p:txBody>
      </p:sp>
      <p:sp>
        <p:nvSpPr>
          <p:cNvPr id="2" name="Marcador de texto 1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endParaRPr lang="es-MX"/>
          </a:p>
        </p:txBody>
      </p:sp>
      <p:sp>
        <p:nvSpPr>
          <p:cNvPr id="8" name="Marcador de posición de texto 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es-MX"/>
          </a:p>
        </p:txBody>
      </p:sp>
      <p:sp>
        <p:nvSpPr>
          <p:cNvPr id="14" name="Marcador de posición de texto 13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es-MX"/>
          </a:p>
        </p:txBody>
      </p:sp>
      <p:sp>
        <p:nvSpPr>
          <p:cNvPr id="20" name="Marcador de texto 19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es-MX"/>
          </a:p>
        </p:txBody>
      </p:sp>
      <p:sp>
        <p:nvSpPr>
          <p:cNvPr id="26" name="Marcador de texto 25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es-MX"/>
          </a:p>
        </p:txBody>
      </p:sp>
      <p:sp>
        <p:nvSpPr>
          <p:cNvPr id="32" name="Marcador de texto 31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es-MX"/>
          </a:p>
        </p:txBody>
      </p:sp>
      <p:sp>
        <p:nvSpPr>
          <p:cNvPr id="4" name="Marcador de posición de texto 3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endParaRPr lang="es-MX"/>
          </a:p>
        </p:txBody>
      </p:sp>
      <p:sp>
        <p:nvSpPr>
          <p:cNvPr id="10" name="Marcador de posición de texto 9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es-MX"/>
          </a:p>
        </p:txBody>
      </p:sp>
      <p:sp>
        <p:nvSpPr>
          <p:cNvPr id="16" name="Marcador de texto 15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es-MX"/>
          </a:p>
        </p:txBody>
      </p:sp>
      <p:sp>
        <p:nvSpPr>
          <p:cNvPr id="22" name="Marcador de texto 21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es-MX"/>
          </a:p>
        </p:txBody>
      </p:sp>
      <p:sp>
        <p:nvSpPr>
          <p:cNvPr id="28" name="Marcador de texto 27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es-MX"/>
          </a:p>
        </p:txBody>
      </p:sp>
      <p:sp>
        <p:nvSpPr>
          <p:cNvPr id="34" name="Marcador de texto 33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es-MX"/>
          </a:p>
        </p:txBody>
      </p:sp>
      <p:sp>
        <p:nvSpPr>
          <p:cNvPr id="5" name="Marcador de posición de texto 4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es-MX"/>
          </a:p>
        </p:txBody>
      </p:sp>
      <p:sp>
        <p:nvSpPr>
          <p:cNvPr id="11" name="Marcador de texto 10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es-MX"/>
          </a:p>
        </p:txBody>
      </p:sp>
      <p:sp>
        <p:nvSpPr>
          <p:cNvPr id="17" name="Marcador de posición de texto 16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es-MX"/>
          </a:p>
        </p:txBody>
      </p:sp>
      <p:sp>
        <p:nvSpPr>
          <p:cNvPr id="23" name="Marcador de texto 22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es-MX"/>
          </a:p>
        </p:txBody>
      </p:sp>
      <p:sp>
        <p:nvSpPr>
          <p:cNvPr id="29" name="Marcador de texto 28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es-MX"/>
          </a:p>
        </p:txBody>
      </p:sp>
      <p:sp>
        <p:nvSpPr>
          <p:cNvPr id="35" name="Marcador de texto 34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es-MX"/>
          </a:p>
        </p:txBody>
      </p:sp>
      <p:sp>
        <p:nvSpPr>
          <p:cNvPr id="6" name="Marcador de posición de texto 5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es-MX"/>
          </a:p>
        </p:txBody>
      </p:sp>
      <p:sp>
        <p:nvSpPr>
          <p:cNvPr id="12" name="Marcador de texto 11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es-MX"/>
          </a:p>
        </p:txBody>
      </p:sp>
      <p:sp>
        <p:nvSpPr>
          <p:cNvPr id="18" name="Marcador de texto 17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es-MX"/>
          </a:p>
        </p:txBody>
      </p:sp>
      <p:sp>
        <p:nvSpPr>
          <p:cNvPr id="24" name="Marcador de texto 23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es-MX"/>
          </a:p>
        </p:txBody>
      </p:sp>
      <p:sp>
        <p:nvSpPr>
          <p:cNvPr id="30" name="Marcador de texto 29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es-MX"/>
          </a:p>
        </p:txBody>
      </p:sp>
      <p:sp>
        <p:nvSpPr>
          <p:cNvPr id="36" name="Marcador de texto 35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es-MX"/>
          </a:p>
        </p:txBody>
      </p:sp>
      <p:sp>
        <p:nvSpPr>
          <p:cNvPr id="7" name="Marcador de posición de texto 6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es-MX"/>
          </a:p>
        </p:txBody>
      </p:sp>
      <p:sp>
        <p:nvSpPr>
          <p:cNvPr id="13" name="Marcador de posición de texto 12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es-MX"/>
          </a:p>
        </p:txBody>
      </p:sp>
      <p:sp>
        <p:nvSpPr>
          <p:cNvPr id="19" name="Marcador de texto 18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es-MX"/>
          </a:p>
        </p:txBody>
      </p:sp>
      <p:sp>
        <p:nvSpPr>
          <p:cNvPr id="25" name="Marcador de texto 24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es-MX"/>
          </a:p>
        </p:txBody>
      </p:sp>
      <p:sp>
        <p:nvSpPr>
          <p:cNvPr id="31" name="Marcador de texto 30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es-MX"/>
          </a:p>
        </p:txBody>
      </p:sp>
      <p:sp>
        <p:nvSpPr>
          <p:cNvPr id="37" name="Marcador de texto 36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65087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texto 2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endParaRPr lang="es-MX"/>
          </a:p>
        </p:txBody>
      </p:sp>
      <p:sp>
        <p:nvSpPr>
          <p:cNvPr id="9" name="Marcador de posición de texto 8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es-MX"/>
          </a:p>
        </p:txBody>
      </p:sp>
      <p:sp>
        <p:nvSpPr>
          <p:cNvPr id="15" name="Marcador de texto 14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es-MX"/>
          </a:p>
        </p:txBody>
      </p:sp>
      <p:sp>
        <p:nvSpPr>
          <p:cNvPr id="21" name="Marcador de texto 20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es-MX"/>
          </a:p>
        </p:txBody>
      </p:sp>
      <p:sp>
        <p:nvSpPr>
          <p:cNvPr id="27" name="Marcador de texto 26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es-MX"/>
          </a:p>
        </p:txBody>
      </p:sp>
      <p:sp>
        <p:nvSpPr>
          <p:cNvPr id="33" name="Marcador de texto 32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es-MX"/>
          </a:p>
        </p:txBody>
      </p:sp>
      <p:sp>
        <p:nvSpPr>
          <p:cNvPr id="2" name="Marcador de texto 1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endParaRPr lang="es-MX"/>
          </a:p>
        </p:txBody>
      </p:sp>
      <p:sp>
        <p:nvSpPr>
          <p:cNvPr id="8" name="Marcador de posición de texto 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es-MX"/>
          </a:p>
        </p:txBody>
      </p:sp>
      <p:sp>
        <p:nvSpPr>
          <p:cNvPr id="14" name="Marcador de posición de texto 13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es-MX"/>
          </a:p>
        </p:txBody>
      </p:sp>
      <p:sp>
        <p:nvSpPr>
          <p:cNvPr id="20" name="Marcador de texto 19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es-MX"/>
          </a:p>
        </p:txBody>
      </p:sp>
      <p:sp>
        <p:nvSpPr>
          <p:cNvPr id="26" name="Marcador de texto 25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es-MX"/>
          </a:p>
        </p:txBody>
      </p:sp>
      <p:sp>
        <p:nvSpPr>
          <p:cNvPr id="32" name="Marcador de texto 31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es-MX"/>
          </a:p>
        </p:txBody>
      </p:sp>
      <p:sp>
        <p:nvSpPr>
          <p:cNvPr id="4" name="Marcador de posición de texto 3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endParaRPr lang="es-MX"/>
          </a:p>
        </p:txBody>
      </p:sp>
      <p:sp>
        <p:nvSpPr>
          <p:cNvPr id="10" name="Marcador de posición de texto 9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es-MX"/>
          </a:p>
        </p:txBody>
      </p:sp>
      <p:sp>
        <p:nvSpPr>
          <p:cNvPr id="16" name="Marcador de texto 15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es-MX"/>
          </a:p>
        </p:txBody>
      </p:sp>
      <p:sp>
        <p:nvSpPr>
          <p:cNvPr id="22" name="Marcador de texto 21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es-MX"/>
          </a:p>
        </p:txBody>
      </p:sp>
      <p:sp>
        <p:nvSpPr>
          <p:cNvPr id="28" name="Marcador de texto 27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es-MX"/>
          </a:p>
        </p:txBody>
      </p:sp>
      <p:sp>
        <p:nvSpPr>
          <p:cNvPr id="34" name="Marcador de texto 33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es-MX"/>
          </a:p>
        </p:txBody>
      </p:sp>
      <p:sp>
        <p:nvSpPr>
          <p:cNvPr id="5" name="Marcador de posición de texto 4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es-MX"/>
          </a:p>
        </p:txBody>
      </p:sp>
      <p:sp>
        <p:nvSpPr>
          <p:cNvPr id="11" name="Marcador de texto 10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es-MX"/>
          </a:p>
        </p:txBody>
      </p:sp>
      <p:sp>
        <p:nvSpPr>
          <p:cNvPr id="17" name="Marcador de posición de texto 16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es-MX"/>
          </a:p>
        </p:txBody>
      </p:sp>
      <p:sp>
        <p:nvSpPr>
          <p:cNvPr id="23" name="Marcador de texto 22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es-MX"/>
          </a:p>
        </p:txBody>
      </p:sp>
      <p:sp>
        <p:nvSpPr>
          <p:cNvPr id="29" name="Marcador de texto 28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es-MX"/>
          </a:p>
        </p:txBody>
      </p:sp>
      <p:sp>
        <p:nvSpPr>
          <p:cNvPr id="35" name="Marcador de texto 34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es-MX"/>
          </a:p>
        </p:txBody>
      </p:sp>
      <p:sp>
        <p:nvSpPr>
          <p:cNvPr id="6" name="Marcador de posición de texto 5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es-MX"/>
          </a:p>
        </p:txBody>
      </p:sp>
      <p:sp>
        <p:nvSpPr>
          <p:cNvPr id="12" name="Marcador de texto 11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es-MX"/>
          </a:p>
        </p:txBody>
      </p:sp>
      <p:sp>
        <p:nvSpPr>
          <p:cNvPr id="18" name="Marcador de texto 17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es-MX"/>
          </a:p>
        </p:txBody>
      </p:sp>
      <p:sp>
        <p:nvSpPr>
          <p:cNvPr id="24" name="Marcador de texto 23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es-MX"/>
          </a:p>
        </p:txBody>
      </p:sp>
      <p:sp>
        <p:nvSpPr>
          <p:cNvPr id="30" name="Marcador de texto 29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es-MX"/>
          </a:p>
        </p:txBody>
      </p:sp>
      <p:sp>
        <p:nvSpPr>
          <p:cNvPr id="36" name="Marcador de texto 35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es-MX"/>
          </a:p>
        </p:txBody>
      </p:sp>
      <p:sp>
        <p:nvSpPr>
          <p:cNvPr id="7" name="Marcador de posición de texto 6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es-MX"/>
          </a:p>
        </p:txBody>
      </p:sp>
      <p:sp>
        <p:nvSpPr>
          <p:cNvPr id="13" name="Marcador de posición de texto 12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es-MX"/>
          </a:p>
        </p:txBody>
      </p:sp>
      <p:sp>
        <p:nvSpPr>
          <p:cNvPr id="19" name="Marcador de texto 18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es-MX"/>
          </a:p>
        </p:txBody>
      </p:sp>
      <p:sp>
        <p:nvSpPr>
          <p:cNvPr id="25" name="Marcador de texto 24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es-MX"/>
          </a:p>
        </p:txBody>
      </p:sp>
      <p:sp>
        <p:nvSpPr>
          <p:cNvPr id="31" name="Marcador de texto 30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es-MX"/>
          </a:p>
        </p:txBody>
      </p:sp>
      <p:sp>
        <p:nvSpPr>
          <p:cNvPr id="37" name="Marcador de texto 36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15977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Marcador de texto 40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endParaRPr lang="es-MX"/>
          </a:p>
        </p:txBody>
      </p:sp>
      <p:sp>
        <p:nvSpPr>
          <p:cNvPr id="47" name="Marcador de texto 46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es-MX"/>
          </a:p>
        </p:txBody>
      </p:sp>
      <p:sp>
        <p:nvSpPr>
          <p:cNvPr id="53" name="Marcador de texto 52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es-MX"/>
          </a:p>
        </p:txBody>
      </p:sp>
      <p:sp>
        <p:nvSpPr>
          <p:cNvPr id="59" name="Marcador de texto 58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es-MX"/>
          </a:p>
        </p:txBody>
      </p:sp>
      <p:sp>
        <p:nvSpPr>
          <p:cNvPr id="65" name="Marcador de texto 64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es-MX"/>
          </a:p>
        </p:txBody>
      </p:sp>
      <p:sp>
        <p:nvSpPr>
          <p:cNvPr id="71" name="Marcador de texto 70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es-MX"/>
          </a:p>
        </p:txBody>
      </p:sp>
      <p:sp>
        <p:nvSpPr>
          <p:cNvPr id="40" name="Marcador de texto 39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endParaRPr lang="es-MX"/>
          </a:p>
        </p:txBody>
      </p:sp>
      <p:sp>
        <p:nvSpPr>
          <p:cNvPr id="46" name="Marcador de texto 45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es-MX"/>
          </a:p>
        </p:txBody>
      </p:sp>
      <p:sp>
        <p:nvSpPr>
          <p:cNvPr id="52" name="Marcador de texto 51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es-MX"/>
          </a:p>
        </p:txBody>
      </p:sp>
      <p:sp>
        <p:nvSpPr>
          <p:cNvPr id="58" name="Marcador de texto 57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es-MX"/>
          </a:p>
        </p:txBody>
      </p:sp>
      <p:sp>
        <p:nvSpPr>
          <p:cNvPr id="64" name="Marcador de texto 63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es-MX"/>
          </a:p>
        </p:txBody>
      </p:sp>
      <p:sp>
        <p:nvSpPr>
          <p:cNvPr id="70" name="Marcador de texto 69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es-MX"/>
          </a:p>
        </p:txBody>
      </p:sp>
      <p:sp>
        <p:nvSpPr>
          <p:cNvPr id="42" name="Marcador de texto 41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endParaRPr lang="es-MX"/>
          </a:p>
        </p:txBody>
      </p:sp>
      <p:sp>
        <p:nvSpPr>
          <p:cNvPr id="48" name="Marcador de texto 47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es-MX"/>
          </a:p>
        </p:txBody>
      </p:sp>
      <p:sp>
        <p:nvSpPr>
          <p:cNvPr id="54" name="Marcador de texto 53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es-MX"/>
          </a:p>
        </p:txBody>
      </p:sp>
      <p:sp>
        <p:nvSpPr>
          <p:cNvPr id="60" name="Marcador de texto 59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es-MX"/>
          </a:p>
        </p:txBody>
      </p:sp>
      <p:sp>
        <p:nvSpPr>
          <p:cNvPr id="66" name="Marcador de texto 65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es-MX"/>
          </a:p>
        </p:txBody>
      </p:sp>
      <p:sp>
        <p:nvSpPr>
          <p:cNvPr id="72" name="Marcador de texto 71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es-MX"/>
          </a:p>
        </p:txBody>
      </p:sp>
      <p:sp>
        <p:nvSpPr>
          <p:cNvPr id="43" name="Marcador de texto 42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es-MX"/>
          </a:p>
        </p:txBody>
      </p:sp>
      <p:sp>
        <p:nvSpPr>
          <p:cNvPr id="49" name="Marcador de texto 48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es-MX"/>
          </a:p>
        </p:txBody>
      </p:sp>
      <p:sp>
        <p:nvSpPr>
          <p:cNvPr id="55" name="Marcador de texto 54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es-MX"/>
          </a:p>
        </p:txBody>
      </p:sp>
      <p:sp>
        <p:nvSpPr>
          <p:cNvPr id="61" name="Marcador de texto 60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es-MX"/>
          </a:p>
        </p:txBody>
      </p:sp>
      <p:sp>
        <p:nvSpPr>
          <p:cNvPr id="67" name="Marcador de texto 66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es-MX"/>
          </a:p>
        </p:txBody>
      </p:sp>
      <p:sp>
        <p:nvSpPr>
          <p:cNvPr id="73" name="Marcador de texto 72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es-MX"/>
          </a:p>
        </p:txBody>
      </p:sp>
      <p:sp>
        <p:nvSpPr>
          <p:cNvPr id="44" name="Marcador de texto 43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es-MX"/>
          </a:p>
        </p:txBody>
      </p:sp>
      <p:sp>
        <p:nvSpPr>
          <p:cNvPr id="50" name="Marcador de texto 49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es-MX"/>
          </a:p>
        </p:txBody>
      </p:sp>
      <p:sp>
        <p:nvSpPr>
          <p:cNvPr id="56" name="Marcador de texto 55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es-MX"/>
          </a:p>
        </p:txBody>
      </p:sp>
      <p:sp>
        <p:nvSpPr>
          <p:cNvPr id="62" name="Marcador de texto 61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es-MX"/>
          </a:p>
        </p:txBody>
      </p:sp>
      <p:sp>
        <p:nvSpPr>
          <p:cNvPr id="68" name="Marcador de texto 67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es-MX"/>
          </a:p>
        </p:txBody>
      </p:sp>
      <p:sp>
        <p:nvSpPr>
          <p:cNvPr id="74" name="Marcador de texto 73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es-MX"/>
          </a:p>
        </p:txBody>
      </p:sp>
      <p:sp>
        <p:nvSpPr>
          <p:cNvPr id="45" name="Marcador de texto 44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es-MX"/>
          </a:p>
        </p:txBody>
      </p:sp>
      <p:sp>
        <p:nvSpPr>
          <p:cNvPr id="51" name="Marcador de texto 50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es-MX"/>
          </a:p>
        </p:txBody>
      </p:sp>
      <p:sp>
        <p:nvSpPr>
          <p:cNvPr id="57" name="Marcador de texto 56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es-MX"/>
          </a:p>
        </p:txBody>
      </p:sp>
      <p:sp>
        <p:nvSpPr>
          <p:cNvPr id="63" name="Marcador de texto 62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es-MX"/>
          </a:p>
        </p:txBody>
      </p:sp>
      <p:sp>
        <p:nvSpPr>
          <p:cNvPr id="69" name="Marcador de texto 68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es-MX"/>
          </a:p>
        </p:txBody>
      </p:sp>
      <p:sp>
        <p:nvSpPr>
          <p:cNvPr id="75" name="Marcador de texto 74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23007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Calendario de 2020 de dos anillos">
  <a:themeElements>
    <a:clrScheme name="2RingCalendar2013">
      <a:dk1>
        <a:srgbClr val="755C5A"/>
      </a:dk1>
      <a:lt1>
        <a:srgbClr val="FFFFFF"/>
      </a:lt1>
      <a:dk2>
        <a:srgbClr val="000000"/>
      </a:dk2>
      <a:lt2>
        <a:srgbClr val="E9E5D6"/>
      </a:lt2>
      <a:accent1>
        <a:srgbClr val="51A588"/>
      </a:accent1>
      <a:accent2>
        <a:srgbClr val="F7953F"/>
      </a:accent2>
      <a:accent3>
        <a:srgbClr val="4EB8E3"/>
      </a:accent3>
      <a:accent4>
        <a:srgbClr val="FFD24C"/>
      </a:accent4>
      <a:accent5>
        <a:srgbClr val="9E5BA4"/>
      </a:accent5>
      <a:accent6>
        <a:srgbClr val="EB6553"/>
      </a:accent6>
      <a:hlink>
        <a:srgbClr val="4EB8E3"/>
      </a:hlink>
      <a:folHlink>
        <a:srgbClr val="FFD24C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2017 calendar (Mon-Sun, two-ring design).potx" id="{37951288-A778-4B03-9A4F-C86CA56F87D5}" vid="{FD97477E-A75E-4049-8F28-7AF1421EAE67}"/>
    </a:ext>
  </a:extLst>
</a:theme>
</file>

<file path=ppt/theme/theme2.xml><?xml version="1.0" encoding="utf-8"?>
<a:theme xmlns:a="http://schemas.openxmlformats.org/drawingml/2006/main" name="Tema de Office">
  <a:themeElements>
    <a:clrScheme name="2RingCalendar2013">
      <a:dk1>
        <a:srgbClr val="755C5A"/>
      </a:dk1>
      <a:lt1>
        <a:srgbClr val="FFFFFF"/>
      </a:lt1>
      <a:dk2>
        <a:srgbClr val="000000"/>
      </a:dk2>
      <a:lt2>
        <a:srgbClr val="E9E5D6"/>
      </a:lt2>
      <a:accent1>
        <a:srgbClr val="51A588"/>
      </a:accent1>
      <a:accent2>
        <a:srgbClr val="F7953F"/>
      </a:accent2>
      <a:accent3>
        <a:srgbClr val="4EB8E3"/>
      </a:accent3>
      <a:accent4>
        <a:srgbClr val="FFD24C"/>
      </a:accent4>
      <a:accent5>
        <a:srgbClr val="9E5BA4"/>
      </a:accent5>
      <a:accent6>
        <a:srgbClr val="EB6553"/>
      </a:accent6>
      <a:hlink>
        <a:srgbClr val="4EB8E3"/>
      </a:hlink>
      <a:folHlink>
        <a:srgbClr val="FFD24C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2RingCalendar2013">
      <a:dk1>
        <a:srgbClr val="755C5A"/>
      </a:dk1>
      <a:lt1>
        <a:srgbClr val="FFFFFF"/>
      </a:lt1>
      <a:dk2>
        <a:srgbClr val="000000"/>
      </a:dk2>
      <a:lt2>
        <a:srgbClr val="E9E5D6"/>
      </a:lt2>
      <a:accent1>
        <a:srgbClr val="51A588"/>
      </a:accent1>
      <a:accent2>
        <a:srgbClr val="F7953F"/>
      </a:accent2>
      <a:accent3>
        <a:srgbClr val="4EB8E3"/>
      </a:accent3>
      <a:accent4>
        <a:srgbClr val="FFD24C"/>
      </a:accent4>
      <a:accent5>
        <a:srgbClr val="9E5BA4"/>
      </a:accent5>
      <a:accent6>
        <a:srgbClr val="EB6553"/>
      </a:accent6>
      <a:hlink>
        <a:srgbClr val="4EB8E3"/>
      </a:hlink>
      <a:folHlink>
        <a:srgbClr val="FFD24C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91eb96d0358c5e813b9ff0a51f6be317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9d98f49939701b33df8e18e31113e737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0A51265-8D1D-4193-B0F9-A72C2ADF82E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17B8BDE-ACE7-4A38-893C-2502E9AD3DDC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customXml/itemProps3.xml><?xml version="1.0" encoding="utf-8"?>
<ds:datastoreItem xmlns:ds="http://schemas.openxmlformats.org/officeDocument/2006/customXml" ds:itemID="{98A22F1A-C3B4-4165-8A0E-E09BE0E38C9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12</Words>
  <PresentationFormat>Presentación en pantalla (4:3)</PresentationFormat>
  <Paragraphs>12</Paragraphs>
  <Slides>12</Slides>
  <Notes>12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5" baseType="lpstr">
      <vt:lpstr>Arial</vt:lpstr>
      <vt:lpstr>Calibri</vt:lpstr>
      <vt:lpstr>Calendario de 2020 de dos anillos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dcterms:created xsi:type="dcterms:W3CDTF">2020-01-16T06:57:33Z</dcterms:created>
  <dcterms:modified xsi:type="dcterms:W3CDTF">2020-02-18T09:08:50Z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