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p15:clr>
            <a:srgbClr val="A4A3A4"/>
          </p15:clr>
        </p15:guide>
        <p15:guide id="2" pos="316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5324" autoAdjust="0"/>
  </p:normalViewPr>
  <p:slideViewPr>
    <p:cSldViewPr snapToGrid="0">
      <p:cViewPr varScale="1">
        <p:scale>
          <a:sx n="100" d="100"/>
          <a:sy n="100" d="100"/>
        </p:scale>
        <p:origin x="-1578" y="-9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23/01/2014</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1/23/2014</a:t>
            </a:fld>
            <a:endParaRPr lang="es-ES"/>
          </a:p>
        </p:txBody>
      </p:sp>
      <p:sp>
        <p:nvSpPr>
          <p:cNvPr id="4" name="Marcador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Si necesita más marcadores para títulos, subtítulos o texto del cuerpo, copie cualquiera de los actuales y arrastre el nuevo donde desee</a:t>
            </a:r>
            <a:r>
              <a:rPr lang="es-ES" dirty="0" smtClean="0"/>
              <a:t>.</a:t>
            </a:r>
          </a:p>
          <a:p>
            <a:endParaRPr lang="es-ES" dirty="0" smtClean="0"/>
          </a:p>
          <a:p>
            <a:r>
              <a:rPr lang="es-ES" dirty="0"/>
              <a:t>¿Se 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t>1</a:t>
            </a:fld>
            <a:endParaRPr lang="es-ES"/>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952A89D7-7603-4ECB-ADF6-F6CF2BE4F401}" type="slidenum">
              <a:rPr lang="es-ES" smtClean="0"/>
              <a:t>2</a:t>
            </a:fld>
            <a:endParaRPr lang="es-ES"/>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31" name="Marcador de texto 21"/>
          <p:cNvSpPr>
            <a:spLocks noGrp="1"/>
          </p:cNvSpPr>
          <p:nvPr>
            <p:ph type="body" sz="quarter" idx="20" hasCustomPrompt="1"/>
          </p:nvPr>
        </p:nvSpPr>
        <p:spPr>
          <a:xfrm>
            <a:off x="235612" y="240371"/>
            <a:ext cx="2868775" cy="1294508"/>
          </a:xfrm>
        </p:spPr>
        <p:txBody>
          <a:bodyPr lIns="0" tIns="0" rIns="0" bIns="0" anchor="ctr">
            <a:noAutofit/>
          </a:bodyPr>
          <a:lstStyle>
            <a:lvl1pPr marL="0" indent="0" algn="l" latinLnBrk="0">
              <a:lnSpc>
                <a:spcPct val="110000"/>
              </a:lnSpc>
              <a:spcBef>
                <a:spcPts val="0"/>
              </a:spcBef>
              <a:buNone/>
              <a:defRPr lang="es-ES" sz="1900" baseline="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25" name="Marcador de imagen 11"/>
          <p:cNvSpPr>
            <a:spLocks noGrp="1"/>
          </p:cNvSpPr>
          <p:nvPr>
            <p:ph type="pic" sz="quarter" idx="10"/>
          </p:nvPr>
        </p:nvSpPr>
        <p:spPr>
          <a:xfrm>
            <a:off x="228600" y="1546649"/>
            <a:ext cx="2880360" cy="4572000"/>
          </a:xfrm>
        </p:spPr>
        <p:txBody>
          <a:bodyPr tIns="182880">
            <a:normAutofit/>
          </a:bodyPr>
          <a:lstStyle>
            <a:lvl1pPr marL="0" indent="0" algn="ctr" latinLnBrk="0">
              <a:buNone/>
              <a:defRPr lang="es-ES" sz="2000"/>
            </a:lvl1pPr>
          </a:lstStyle>
          <a:p>
            <a:r>
              <a:rPr lang="es-ES"/>
              <a:t>Haga clic en el icono para agregar una imagen</a:t>
            </a:r>
          </a:p>
        </p:txBody>
      </p:sp>
      <p:sp>
        <p:nvSpPr>
          <p:cNvPr id="28" name="Marcador de texto 21"/>
          <p:cNvSpPr>
            <a:spLocks noGrp="1"/>
          </p:cNvSpPr>
          <p:nvPr>
            <p:ph type="body" sz="quarter" idx="19" hasCustomPrompt="1"/>
          </p:nvPr>
        </p:nvSpPr>
        <p:spPr>
          <a:xfrm>
            <a:off x="228598" y="6130419"/>
            <a:ext cx="2880360" cy="1097570"/>
          </a:xfrm>
        </p:spPr>
        <p:txBody>
          <a:bodyPr lIns="0" tIns="0" rIns="0" bIns="0" anchor="ctr">
            <a:noAutofit/>
          </a:bodyPr>
          <a:lstStyle>
            <a:lvl1pPr marL="73152" indent="-73152" algn="l" latinLnBrk="0">
              <a:lnSpc>
                <a:spcPct val="120000"/>
              </a:lnSpc>
              <a:spcBef>
                <a:spcPts val="600"/>
              </a:spcBef>
              <a:buNone/>
              <a:defRPr lang="es-ES" sz="1200" baseline="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la cita”</a:t>
            </a:r>
          </a:p>
        </p:txBody>
      </p:sp>
      <p:sp>
        <p:nvSpPr>
          <p:cNvPr id="26" name="Marcador de texto 21"/>
          <p:cNvSpPr>
            <a:spLocks noGrp="1"/>
          </p:cNvSpPr>
          <p:nvPr>
            <p:ph type="body" sz="quarter" idx="24" hasCustomPrompt="1"/>
          </p:nvPr>
        </p:nvSpPr>
        <p:spPr>
          <a:xfrm>
            <a:off x="228598" y="7239758"/>
            <a:ext cx="2880360" cy="304041"/>
          </a:xfrm>
        </p:spPr>
        <p:txBody>
          <a:bodyPr lIns="0" tIns="0" rIns="0" bIns="0" anchor="t">
            <a:noAutofit/>
          </a:bodyPr>
          <a:lstStyle>
            <a:lvl1pPr marL="0" indent="0" algn="r" latinLnBrk="0">
              <a:lnSpc>
                <a:spcPct val="120000"/>
              </a:lnSpc>
              <a:spcBef>
                <a:spcPts val="600"/>
              </a:spcBef>
              <a:buNone/>
              <a:defRPr lang="es-ES" sz="1100">
                <a:solidFill>
                  <a:schemeClr val="tx2"/>
                </a:solidFill>
                <a:latin typeface="+mn-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 Atribución</a:t>
            </a:r>
          </a:p>
        </p:txBody>
      </p:sp>
      <p:sp>
        <p:nvSpPr>
          <p:cNvPr id="24" name="Marcador de texto 21"/>
          <p:cNvSpPr>
            <a:spLocks noGrp="1"/>
          </p:cNvSpPr>
          <p:nvPr>
            <p:ph type="body" sz="quarter" idx="15" hasCustomPrompt="1"/>
          </p:nvPr>
        </p:nvSpPr>
        <p:spPr>
          <a:xfrm rot="16200000">
            <a:off x="2833921" y="6225120"/>
            <a:ext cx="1914524" cy="722834"/>
          </a:xfrm>
        </p:spPr>
        <p:txBody>
          <a:bodyPr lIns="0" tIns="0" rIns="0" bIns="0" anchor="t">
            <a:noAutofit/>
          </a:bodyPr>
          <a:lstStyle>
            <a:lvl1pPr marL="0" indent="0" algn="l" latinLnBrk="0">
              <a:lnSpc>
                <a:spcPct val="100000"/>
              </a:lnSpc>
              <a:spcBef>
                <a:spcPts val="400"/>
              </a:spcBef>
              <a:buNone/>
              <a:defRPr lang="es-ES" sz="1100">
                <a:solidFill>
                  <a:schemeClr val="tx1"/>
                </a:solidFill>
                <a:latin typeface="+mn-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Remite</a:t>
            </a:r>
          </a:p>
        </p:txBody>
      </p:sp>
      <p:sp>
        <p:nvSpPr>
          <p:cNvPr id="20" name="Marcador de texto 21"/>
          <p:cNvSpPr>
            <a:spLocks noGrp="1"/>
          </p:cNvSpPr>
          <p:nvPr>
            <p:ph type="body" sz="quarter" idx="23" hasCustomPrompt="1"/>
          </p:nvPr>
        </p:nvSpPr>
        <p:spPr>
          <a:xfrm rot="16200000">
            <a:off x="4041759" y="3382054"/>
            <a:ext cx="2045399" cy="748637"/>
          </a:xfrm>
        </p:spPr>
        <p:txBody>
          <a:bodyPr lIns="0" tIns="0" rIns="0" bIns="0" anchor="t">
            <a:noAutofit/>
          </a:bodyPr>
          <a:lstStyle>
            <a:lvl1pPr marL="0" indent="0" algn="l" latinLnBrk="0">
              <a:lnSpc>
                <a:spcPct val="100000"/>
              </a:lnSpc>
              <a:spcBef>
                <a:spcPts val="400"/>
              </a:spcBef>
              <a:buNone/>
              <a:defRPr lang="es-ES" sz="1300">
                <a:solidFill>
                  <a:schemeClr val="tx1"/>
                </a:solidFill>
                <a:latin typeface="+mn-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del destinatario y dirección</a:t>
            </a:r>
          </a:p>
        </p:txBody>
      </p:sp>
      <p:sp>
        <p:nvSpPr>
          <p:cNvPr id="29" name="Marcador de imagen 11"/>
          <p:cNvSpPr>
            <a:spLocks noGrp="1"/>
          </p:cNvSpPr>
          <p:nvPr>
            <p:ph type="pic" sz="quarter" idx="25"/>
          </p:nvPr>
        </p:nvSpPr>
        <p:spPr>
          <a:xfrm>
            <a:off x="6876288" y="228600"/>
            <a:ext cx="2926080" cy="5257800"/>
          </a:xfrm>
        </p:spPr>
        <p:txBody>
          <a:bodyPr tIns="182880">
            <a:normAutofit/>
          </a:bodyPr>
          <a:lstStyle>
            <a:lvl1pPr marL="0" indent="0" algn="ctr" latinLnBrk="0">
              <a:buNone/>
              <a:defRPr lang="es-ES" sz="2000"/>
            </a:lvl1pPr>
          </a:lstStyle>
          <a:p>
            <a:r>
              <a:rPr lang="es-ES"/>
              <a:t>Haga clic en el icono para agregar una imagen</a:t>
            </a:r>
          </a:p>
        </p:txBody>
      </p:sp>
      <p:sp>
        <p:nvSpPr>
          <p:cNvPr id="33" name="Marcador de texto 21"/>
          <p:cNvSpPr>
            <a:spLocks noGrp="1"/>
          </p:cNvSpPr>
          <p:nvPr>
            <p:ph type="body" sz="quarter" idx="21" hasCustomPrompt="1"/>
          </p:nvPr>
        </p:nvSpPr>
        <p:spPr>
          <a:xfrm>
            <a:off x="6873239" y="5486401"/>
            <a:ext cx="2926080" cy="864618"/>
          </a:xfrm>
        </p:spPr>
        <p:txBody>
          <a:bodyPr lIns="0" tIns="0" rIns="0" bIns="0" anchor="ctr">
            <a:noAutofit/>
          </a:bodyPr>
          <a:lstStyle>
            <a:lvl1pPr marL="0" indent="0" algn="l" latinLnBrk="0">
              <a:lnSpc>
                <a:spcPct val="114000"/>
              </a:lnSpc>
              <a:spcBef>
                <a:spcPts val="0"/>
              </a:spcBef>
              <a:buNone/>
              <a:defRPr lang="es-ES" sz="2200" b="1" cap="all" baseline="0">
                <a:solidFill>
                  <a:schemeClr val="accent1"/>
                </a:solidFill>
                <a:latin typeface="+mn-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del encabezado</a:t>
            </a:r>
          </a:p>
        </p:txBody>
      </p:sp>
      <p:sp>
        <p:nvSpPr>
          <p:cNvPr id="7" name="marca del sello"/>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50">
                <a:solidFill>
                  <a:schemeClr val="bg1">
                    <a:lumMod val="50000"/>
                  </a:schemeClr>
                </a:solidFill>
                <a:latin typeface="+mn-lt"/>
              </a:rPr>
              <a:t>COLOQUE EL SELLO AQUÍ</a:t>
            </a:r>
          </a:p>
        </p:txBody>
      </p:sp>
      <p:cxnSp>
        <p:nvCxnSpPr>
          <p:cNvPr id="21" name="Conector recto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Conector recto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Conector recto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1" name="Marcador de texto 21"/>
          <p:cNvSpPr>
            <a:spLocks noGrp="1"/>
          </p:cNvSpPr>
          <p:nvPr>
            <p:ph type="body" sz="quarter" idx="20" hasCustomPrompt="1"/>
          </p:nvPr>
        </p:nvSpPr>
        <p:spPr>
          <a:xfrm>
            <a:off x="228600" y="284875"/>
            <a:ext cx="2953511" cy="451816"/>
          </a:xfrm>
        </p:spPr>
        <p:txBody>
          <a:bodyPr lIns="0" tIns="0" rIns="0" bIns="0" anchor="ctr">
            <a:noAutofit/>
          </a:bodyPr>
          <a:lstStyle>
            <a:lvl1pPr marL="0" indent="0" algn="l" latinLnBrk="0">
              <a:lnSpc>
                <a:spcPct val="114000"/>
              </a:lnSpc>
              <a:spcBef>
                <a:spcPts val="800"/>
              </a:spcBef>
              <a:buNone/>
              <a:defRPr lang="es-ES" sz="1800">
                <a:solidFill>
                  <a:schemeClr val="tx2"/>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35" name="Marcador de texto 21"/>
          <p:cNvSpPr>
            <a:spLocks noGrp="1"/>
          </p:cNvSpPr>
          <p:nvPr>
            <p:ph type="body" sz="quarter" idx="54" hasCustomPrompt="1"/>
          </p:nvPr>
        </p:nvSpPr>
        <p:spPr>
          <a:xfrm>
            <a:off x="228600" y="778858"/>
            <a:ext cx="2953511" cy="3110322"/>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 texto</a:t>
            </a:r>
          </a:p>
        </p:txBody>
      </p:sp>
      <p:sp>
        <p:nvSpPr>
          <p:cNvPr id="38" name="Marcador de texto 21"/>
          <p:cNvSpPr>
            <a:spLocks noGrp="1"/>
          </p:cNvSpPr>
          <p:nvPr>
            <p:ph type="body" sz="quarter" idx="55" hasCustomPrompt="1"/>
          </p:nvPr>
        </p:nvSpPr>
        <p:spPr>
          <a:xfrm>
            <a:off x="228600" y="4370832"/>
            <a:ext cx="2953511" cy="406468"/>
          </a:xfrm>
        </p:spPr>
        <p:txBody>
          <a:bodyPr lIns="0" tIns="0" rIns="0" bIns="0" anchor="ctr">
            <a:noAutofit/>
          </a:bodyPr>
          <a:lstStyle>
            <a:lvl1pPr marL="0" indent="0" algn="l" latinLnBrk="0">
              <a:lnSpc>
                <a:spcPct val="114000"/>
              </a:lnSpc>
              <a:spcBef>
                <a:spcPts val="800"/>
              </a:spcBef>
              <a:buNone/>
              <a:defRPr lang="es-ES" sz="1800">
                <a:solidFill>
                  <a:schemeClr val="tx2"/>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74" name="Marcador de texto 21"/>
          <p:cNvSpPr>
            <a:spLocks noGrp="1"/>
          </p:cNvSpPr>
          <p:nvPr>
            <p:ph type="body" sz="quarter" idx="75" hasCustomPrompt="1"/>
          </p:nvPr>
        </p:nvSpPr>
        <p:spPr>
          <a:xfrm>
            <a:off x="228600" y="4787855"/>
            <a:ext cx="2953511" cy="2759163"/>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 texto</a:t>
            </a:r>
          </a:p>
        </p:txBody>
      </p:sp>
      <p:sp>
        <p:nvSpPr>
          <p:cNvPr id="12" name="Marcador de imagen 11"/>
          <p:cNvSpPr>
            <a:spLocks noGrp="1"/>
          </p:cNvSpPr>
          <p:nvPr>
            <p:ph type="pic" sz="quarter" idx="10"/>
          </p:nvPr>
        </p:nvSpPr>
        <p:spPr>
          <a:xfrm>
            <a:off x="3596831" y="228600"/>
            <a:ext cx="6273356" cy="2450592"/>
          </a:xfrm>
        </p:spPr>
        <p:txBody>
          <a:bodyPr tIns="457200">
            <a:normAutofit/>
          </a:bodyPr>
          <a:lstStyle>
            <a:lvl1pPr marL="0" indent="0" algn="ctr" latinLnBrk="0">
              <a:buNone/>
              <a:defRPr lang="es-ES" sz="2000"/>
            </a:lvl1pPr>
          </a:lstStyle>
          <a:p>
            <a:r>
              <a:rPr lang="es-ES"/>
              <a:t>Haga clic en el icono para agregar una imagen</a:t>
            </a:r>
          </a:p>
        </p:txBody>
      </p:sp>
      <p:sp>
        <p:nvSpPr>
          <p:cNvPr id="75" name="Marcador de texto 21"/>
          <p:cNvSpPr>
            <a:spLocks noGrp="1"/>
          </p:cNvSpPr>
          <p:nvPr>
            <p:ph type="body" sz="quarter" idx="76" hasCustomPrompt="1"/>
          </p:nvPr>
        </p:nvSpPr>
        <p:spPr>
          <a:xfrm>
            <a:off x="3609213" y="2858432"/>
            <a:ext cx="2956177" cy="1589560"/>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 texto</a:t>
            </a:r>
          </a:p>
        </p:txBody>
      </p:sp>
      <p:sp>
        <p:nvSpPr>
          <p:cNvPr id="49" name="Marcador de texto 21"/>
          <p:cNvSpPr>
            <a:spLocks noGrp="1"/>
          </p:cNvSpPr>
          <p:nvPr>
            <p:ph type="body" sz="quarter" idx="61" hasCustomPrompt="1"/>
          </p:nvPr>
        </p:nvSpPr>
        <p:spPr>
          <a:xfrm>
            <a:off x="3656347" y="4539432"/>
            <a:ext cx="2953511" cy="356418"/>
          </a:xfrm>
        </p:spPr>
        <p:txBody>
          <a:bodyPr lIns="0" tIns="0" rIns="0" bIns="0" anchor="ctr">
            <a:noAutofit/>
          </a:bodyPr>
          <a:lstStyle>
            <a:lvl1pPr marL="0" indent="0" algn="l" latinLnBrk="0">
              <a:lnSpc>
                <a:spcPct val="114000"/>
              </a:lnSpc>
              <a:spcBef>
                <a:spcPts val="800"/>
              </a:spcBef>
              <a:buNone/>
              <a:defRPr lang="es-ES" sz="1800">
                <a:solidFill>
                  <a:schemeClr val="tx2"/>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76" name="Marcador de texto 21"/>
          <p:cNvSpPr>
            <a:spLocks noGrp="1"/>
          </p:cNvSpPr>
          <p:nvPr>
            <p:ph type="body" sz="quarter" idx="77" hasCustomPrompt="1"/>
          </p:nvPr>
        </p:nvSpPr>
        <p:spPr>
          <a:xfrm>
            <a:off x="3609213" y="4895850"/>
            <a:ext cx="2953511" cy="2651169"/>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 texto</a:t>
            </a:r>
          </a:p>
        </p:txBody>
      </p:sp>
      <p:sp>
        <p:nvSpPr>
          <p:cNvPr id="62" name="Marcador de texto 21"/>
          <p:cNvSpPr>
            <a:spLocks noGrp="1"/>
          </p:cNvSpPr>
          <p:nvPr>
            <p:ph type="body" sz="quarter" idx="64" hasCustomPrompt="1"/>
          </p:nvPr>
        </p:nvSpPr>
        <p:spPr>
          <a:xfrm>
            <a:off x="6963810" y="3007495"/>
            <a:ext cx="2953511" cy="356418"/>
          </a:xfrm>
        </p:spPr>
        <p:txBody>
          <a:bodyPr lIns="0" tIns="0" rIns="0" bIns="0" anchor="ctr">
            <a:noAutofit/>
          </a:bodyPr>
          <a:lstStyle>
            <a:lvl1pPr marL="0" indent="0" algn="l" latinLnBrk="0">
              <a:lnSpc>
                <a:spcPct val="114000"/>
              </a:lnSpc>
              <a:spcBef>
                <a:spcPts val="800"/>
              </a:spcBef>
              <a:buNone/>
              <a:defRPr lang="es-ES" sz="1800">
                <a:solidFill>
                  <a:schemeClr val="tx2"/>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dirty="0"/>
              <a:t>Haga clic para agregar texto</a:t>
            </a:r>
          </a:p>
        </p:txBody>
      </p:sp>
      <p:sp>
        <p:nvSpPr>
          <p:cNvPr id="71" name="Marcador de imagen 11"/>
          <p:cNvSpPr>
            <a:spLocks noGrp="1"/>
          </p:cNvSpPr>
          <p:nvPr>
            <p:ph type="pic" sz="quarter" idx="73"/>
          </p:nvPr>
        </p:nvSpPr>
        <p:spPr>
          <a:xfrm>
            <a:off x="6916676" y="3445173"/>
            <a:ext cx="1207008" cy="1207008"/>
          </a:xfrm>
        </p:spPr>
        <p:txBody>
          <a:bodyPr lIns="91440" tIns="91440" rIns="91440" bIns="91440">
            <a:normAutofit/>
          </a:bodyPr>
          <a:lstStyle>
            <a:lvl1pPr marL="0" indent="0" algn="ctr" latinLnBrk="0">
              <a:buNone/>
              <a:defRPr lang="es-ES" sz="1400"/>
            </a:lvl1pPr>
          </a:lstStyle>
          <a:p>
            <a:r>
              <a:rPr lang="es-ES"/>
              <a:t>Haga clic en el icono para agregar una imagen</a:t>
            </a:r>
          </a:p>
        </p:txBody>
      </p:sp>
      <p:sp>
        <p:nvSpPr>
          <p:cNvPr id="63" name="Marcador de texto 21"/>
          <p:cNvSpPr>
            <a:spLocks noGrp="1"/>
          </p:cNvSpPr>
          <p:nvPr>
            <p:ph type="body" sz="quarter" idx="65" hasCustomPrompt="1"/>
          </p:nvPr>
        </p:nvSpPr>
        <p:spPr>
          <a:xfrm>
            <a:off x="8273799" y="3406609"/>
            <a:ext cx="1596388" cy="218969"/>
          </a:xfrm>
        </p:spPr>
        <p:txBody>
          <a:bodyPr lIns="0" tIns="0" rIns="0" bIns="0" anchor="ctr">
            <a:noAutofit/>
          </a:bodyPr>
          <a:lstStyle>
            <a:lvl1pPr marL="0" indent="0" algn="l" latinLnBrk="0">
              <a:lnSpc>
                <a:spcPct val="150000"/>
              </a:lnSpc>
              <a:spcBef>
                <a:spcPts val="600"/>
              </a:spcBef>
              <a:spcAft>
                <a:spcPts val="0"/>
              </a:spcAft>
              <a:buClr>
                <a:schemeClr val="accent1"/>
              </a:buClr>
              <a:buSzPct val="87000"/>
              <a:buFont typeface="Arial" panose="020B0604020202020204" pitchFamily="34" charset="0"/>
              <a:buNone/>
              <a:defRPr lang="es-ES" sz="1000" b="1" cap="all" baseline="0">
                <a:solidFill>
                  <a:schemeClr val="tx2"/>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77" name="Marcador de texto 21"/>
          <p:cNvSpPr>
            <a:spLocks noGrp="1"/>
          </p:cNvSpPr>
          <p:nvPr>
            <p:ph type="body" sz="quarter" idx="78" hasCustomPrompt="1"/>
          </p:nvPr>
        </p:nvSpPr>
        <p:spPr>
          <a:xfrm>
            <a:off x="8273800" y="3625578"/>
            <a:ext cx="1596387" cy="170568"/>
          </a:xfrm>
        </p:spPr>
        <p:txBody>
          <a:bodyPr lIns="0" tIns="0" rIns="0" bIns="0" anchor="t">
            <a:noAutofit/>
          </a:bodyPr>
          <a:lstStyle>
            <a:lvl1pPr marL="0" indent="0" algn="l" latinLnBrk="0">
              <a:lnSpc>
                <a:spcPct val="100000"/>
              </a:lnSpc>
              <a:spcBef>
                <a:spcPts val="0"/>
              </a:spcBef>
              <a:spcAft>
                <a:spcPts val="0"/>
              </a:spcAft>
              <a:buFont typeface="Arial" panose="020B0604020202020204" pitchFamily="34" charset="0"/>
              <a:buNone/>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a:t>
            </a:r>
          </a:p>
        </p:txBody>
      </p:sp>
      <p:sp>
        <p:nvSpPr>
          <p:cNvPr id="79" name="Marcador de texto 21"/>
          <p:cNvSpPr>
            <a:spLocks noGrp="1"/>
          </p:cNvSpPr>
          <p:nvPr>
            <p:ph type="body" sz="quarter" idx="80" hasCustomPrompt="1"/>
          </p:nvPr>
        </p:nvSpPr>
        <p:spPr>
          <a:xfrm>
            <a:off x="8273800" y="3809933"/>
            <a:ext cx="1596387" cy="603504"/>
          </a:xfrm>
        </p:spPr>
        <p:txBody>
          <a:bodyPr lIns="0" tIns="0" rIns="0" bIns="0" anchor="ctr">
            <a:noAutofit/>
          </a:bodyPr>
          <a:lstStyle>
            <a:lvl1pPr marL="0" indent="0" algn="l" latinLnBrk="0">
              <a:lnSpc>
                <a:spcPct val="100000"/>
              </a:lnSpc>
              <a:spcBef>
                <a:spcPts val="0"/>
              </a:spcBef>
              <a:spcAft>
                <a:spcPts val="0"/>
              </a:spcAft>
              <a:buFont typeface="Arial" panose="020B0604020202020204" pitchFamily="34" charset="0"/>
              <a:buNone/>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a:t>
            </a:r>
          </a:p>
        </p:txBody>
      </p:sp>
      <p:sp>
        <p:nvSpPr>
          <p:cNvPr id="65" name="Marcador de texto 21"/>
          <p:cNvSpPr>
            <a:spLocks noGrp="1"/>
          </p:cNvSpPr>
          <p:nvPr>
            <p:ph type="body" sz="quarter" idx="67" hasCustomPrompt="1"/>
          </p:nvPr>
        </p:nvSpPr>
        <p:spPr>
          <a:xfrm>
            <a:off x="8273799" y="4427223"/>
            <a:ext cx="1596388" cy="224958"/>
          </a:xfrm>
        </p:spPr>
        <p:txBody>
          <a:bodyPr lIns="0" tIns="0" rIns="0" bIns="0" anchor="ctr">
            <a:noAutofit/>
          </a:bodyPr>
          <a:lstStyle>
            <a:lvl1pPr marL="0" indent="0" algn="l" latinLnBrk="0">
              <a:lnSpc>
                <a:spcPct val="100000"/>
              </a:lnSpc>
              <a:spcBef>
                <a:spcPts val="0"/>
              </a:spcBef>
              <a:spcAft>
                <a:spcPts val="0"/>
              </a:spcAft>
              <a:buClr>
                <a:schemeClr val="accent1"/>
              </a:buClr>
              <a:buSzPct val="87000"/>
              <a:buFont typeface="Arial" panose="020B0604020202020204" pitchFamily="34" charset="0"/>
              <a:buNone/>
              <a:defRPr lang="es-ES" sz="1000" b="0">
                <a:solidFill>
                  <a:schemeClr val="accent1"/>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una dirección de correo electrónico</a:t>
            </a:r>
          </a:p>
        </p:txBody>
      </p:sp>
      <p:sp>
        <p:nvSpPr>
          <p:cNvPr id="72" name="Marcador de imagen 11"/>
          <p:cNvSpPr>
            <a:spLocks noGrp="1"/>
          </p:cNvSpPr>
          <p:nvPr>
            <p:ph type="pic" sz="quarter" idx="74"/>
          </p:nvPr>
        </p:nvSpPr>
        <p:spPr>
          <a:xfrm>
            <a:off x="6916676" y="4846320"/>
            <a:ext cx="1207008" cy="1207008"/>
          </a:xfrm>
        </p:spPr>
        <p:txBody>
          <a:bodyPr lIns="91440" tIns="91440" rIns="91440" bIns="91440">
            <a:normAutofit/>
          </a:bodyPr>
          <a:lstStyle>
            <a:lvl1pPr marL="0" indent="0" algn="ctr" latinLnBrk="0">
              <a:buNone/>
              <a:defRPr lang="es-ES" sz="1400"/>
            </a:lvl1pPr>
          </a:lstStyle>
          <a:p>
            <a:r>
              <a:rPr lang="es-ES"/>
              <a:t>Haga clic en el icono para agregar una imagen</a:t>
            </a:r>
          </a:p>
        </p:txBody>
      </p:sp>
      <p:sp>
        <p:nvSpPr>
          <p:cNvPr id="66" name="Marcador de texto 21"/>
          <p:cNvSpPr>
            <a:spLocks noGrp="1"/>
          </p:cNvSpPr>
          <p:nvPr>
            <p:ph type="body" sz="quarter" idx="68" hasCustomPrompt="1"/>
          </p:nvPr>
        </p:nvSpPr>
        <p:spPr>
          <a:xfrm>
            <a:off x="8273799" y="4813081"/>
            <a:ext cx="1596388" cy="218969"/>
          </a:xfrm>
        </p:spPr>
        <p:txBody>
          <a:bodyPr lIns="0" tIns="0" rIns="0" bIns="0" anchor="ctr">
            <a:noAutofit/>
          </a:bodyPr>
          <a:lstStyle>
            <a:lvl1pPr marL="0" indent="0" algn="l" latinLnBrk="0">
              <a:lnSpc>
                <a:spcPct val="150000"/>
              </a:lnSpc>
              <a:spcBef>
                <a:spcPts val="600"/>
              </a:spcBef>
              <a:spcAft>
                <a:spcPts val="0"/>
              </a:spcAft>
              <a:buClr>
                <a:schemeClr val="accent1"/>
              </a:buClr>
              <a:buSzPct val="87000"/>
              <a:buFont typeface="Arial" panose="020B0604020202020204" pitchFamily="34" charset="0"/>
              <a:buNone/>
              <a:defRPr lang="es-ES" sz="1000" b="1" cap="all" baseline="0">
                <a:solidFill>
                  <a:schemeClr val="tx2"/>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78" name="Marcador de texto 21"/>
          <p:cNvSpPr>
            <a:spLocks noGrp="1"/>
          </p:cNvSpPr>
          <p:nvPr>
            <p:ph type="body" sz="quarter" idx="79" hasCustomPrompt="1"/>
          </p:nvPr>
        </p:nvSpPr>
        <p:spPr>
          <a:xfrm>
            <a:off x="8273799" y="5032049"/>
            <a:ext cx="1596387" cy="173736"/>
          </a:xfrm>
        </p:spPr>
        <p:txBody>
          <a:bodyPr lIns="0" tIns="0" rIns="0" bIns="0" anchor="t">
            <a:noAutofit/>
          </a:bodyPr>
          <a:lstStyle>
            <a:lvl1pPr marL="0" indent="0" algn="l" latinLnBrk="0">
              <a:lnSpc>
                <a:spcPct val="100000"/>
              </a:lnSpc>
              <a:spcBef>
                <a:spcPts val="0"/>
              </a:spcBef>
              <a:spcAft>
                <a:spcPts val="0"/>
              </a:spcAft>
              <a:buFont typeface="Arial" panose="020B0604020202020204" pitchFamily="34" charset="0"/>
              <a:buNone/>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a:t>
            </a:r>
          </a:p>
        </p:txBody>
      </p:sp>
      <p:sp>
        <p:nvSpPr>
          <p:cNvPr id="80" name="Marcador de texto 21"/>
          <p:cNvSpPr>
            <a:spLocks noGrp="1"/>
          </p:cNvSpPr>
          <p:nvPr>
            <p:ph type="body" sz="quarter" idx="81" hasCustomPrompt="1"/>
          </p:nvPr>
        </p:nvSpPr>
        <p:spPr>
          <a:xfrm>
            <a:off x="8273799" y="5215051"/>
            <a:ext cx="1596387" cy="604054"/>
          </a:xfrm>
        </p:spPr>
        <p:txBody>
          <a:bodyPr lIns="0" tIns="0" rIns="0" bIns="0" anchor="ctr">
            <a:noAutofit/>
          </a:bodyPr>
          <a:lstStyle>
            <a:lvl1pPr marL="0" indent="0" algn="l" latinLnBrk="0">
              <a:lnSpc>
                <a:spcPct val="100000"/>
              </a:lnSpc>
              <a:spcBef>
                <a:spcPts val="0"/>
              </a:spcBef>
              <a:spcAft>
                <a:spcPts val="0"/>
              </a:spcAft>
              <a:buFont typeface="Arial" panose="020B0604020202020204" pitchFamily="34" charset="0"/>
              <a:buNone/>
              <a:defRPr lang="es-ES" sz="1000">
                <a:solidFill>
                  <a:schemeClr val="tx2"/>
                </a:solidFill>
                <a:latin typeface="+mn-lt"/>
              </a:defRPr>
            </a:lvl1pPr>
            <a:lvl2pPr marL="137160" indent="-137160" latinLnBrk="0">
              <a:lnSpc>
                <a:spcPct val="150000"/>
              </a:lnSpc>
              <a:spcBef>
                <a:spcPts val="600"/>
              </a:spcBef>
              <a:spcAft>
                <a:spcPts val="0"/>
              </a:spcAft>
              <a:buFont typeface="Arial" panose="020B0604020202020204" pitchFamily="34" charset="0"/>
              <a:buChar char="•"/>
              <a:defRPr lang="es-ES" sz="900"/>
            </a:lvl2pPr>
            <a:lvl3pPr marL="137160" indent="-137160" latinLnBrk="0">
              <a:lnSpc>
                <a:spcPct val="150000"/>
              </a:lnSpc>
              <a:spcBef>
                <a:spcPts val="600"/>
              </a:spcBef>
              <a:spcAft>
                <a:spcPts val="0"/>
              </a:spcAft>
              <a:buFont typeface="Arial" panose="020B0604020202020204" pitchFamily="34" charset="0"/>
              <a:buChar char="•"/>
              <a:defRPr lang="es-ES" sz="900"/>
            </a:lvl3pPr>
            <a:lvl4pPr marL="137160" indent="-137160" latinLnBrk="0">
              <a:lnSpc>
                <a:spcPct val="150000"/>
              </a:lnSpc>
              <a:spcBef>
                <a:spcPts val="600"/>
              </a:spcBef>
              <a:spcAft>
                <a:spcPts val="0"/>
              </a:spcAft>
              <a:buFont typeface="Arial" panose="020B0604020202020204" pitchFamily="34" charset="0"/>
              <a:buChar char="•"/>
              <a:defRPr lang="es-ES" sz="900"/>
            </a:lvl4pPr>
            <a:lvl5pPr marL="137160" indent="-137160" latinLnBrk="0">
              <a:lnSpc>
                <a:spcPct val="150000"/>
              </a:lnSpc>
              <a:spcBef>
                <a:spcPts val="600"/>
              </a:spcBef>
              <a:spcAft>
                <a:spcPts val="0"/>
              </a:spcAft>
              <a:buFont typeface="Arial" panose="020B0604020202020204" pitchFamily="34" charset="0"/>
              <a:buChar char="•"/>
              <a:defRPr lang="es-ES" sz="900"/>
            </a:lvl5pPr>
            <a:lvl6pPr marL="137160" indent="-137160" latinLnBrk="0">
              <a:lnSpc>
                <a:spcPct val="150000"/>
              </a:lnSpc>
              <a:spcBef>
                <a:spcPts val="600"/>
              </a:spcBef>
              <a:spcAft>
                <a:spcPts val="0"/>
              </a:spcAft>
              <a:defRPr lang="es-ES" sz="900"/>
            </a:lvl6pPr>
            <a:lvl7pPr marL="137160" indent="-137160" latinLnBrk="0">
              <a:lnSpc>
                <a:spcPct val="150000"/>
              </a:lnSpc>
              <a:spcBef>
                <a:spcPts val="600"/>
              </a:spcBef>
              <a:spcAft>
                <a:spcPts val="0"/>
              </a:spcAft>
              <a:defRPr lang="es-ES" sz="900"/>
            </a:lvl7pPr>
            <a:lvl8pPr marL="137160" indent="-137160" latinLnBrk="0">
              <a:lnSpc>
                <a:spcPct val="150000"/>
              </a:lnSpc>
              <a:spcBef>
                <a:spcPts val="600"/>
              </a:spcBef>
              <a:spcAft>
                <a:spcPts val="0"/>
              </a:spcAft>
              <a:defRPr lang="es-ES" sz="900"/>
            </a:lvl8pPr>
            <a:lvl9pPr marL="137160" indent="-137160" latinLnBrk="0">
              <a:lnSpc>
                <a:spcPct val="150000"/>
              </a:lnSpc>
              <a:spcBef>
                <a:spcPts val="600"/>
              </a:spcBef>
              <a:spcAft>
                <a:spcPts val="0"/>
              </a:spcAft>
              <a:defRPr lang="es-ES" sz="900"/>
            </a:lvl9pPr>
          </a:lstStyle>
          <a:p>
            <a:pPr lvl="0"/>
            <a:r>
              <a:rPr lang="es-ES"/>
              <a:t>Haga clic para agregar</a:t>
            </a:r>
          </a:p>
        </p:txBody>
      </p:sp>
      <p:sp>
        <p:nvSpPr>
          <p:cNvPr id="68" name="Marcador de texto 21"/>
          <p:cNvSpPr>
            <a:spLocks noGrp="1"/>
          </p:cNvSpPr>
          <p:nvPr>
            <p:ph type="body" sz="quarter" idx="70" hasCustomPrompt="1"/>
          </p:nvPr>
        </p:nvSpPr>
        <p:spPr>
          <a:xfrm>
            <a:off x="8273799" y="5828370"/>
            <a:ext cx="1596388" cy="224958"/>
          </a:xfrm>
        </p:spPr>
        <p:txBody>
          <a:bodyPr lIns="0" tIns="0" rIns="0" bIns="0" anchor="ctr">
            <a:noAutofit/>
          </a:bodyPr>
          <a:lstStyle>
            <a:lvl1pPr marL="0" indent="0" algn="l" latinLnBrk="0">
              <a:lnSpc>
                <a:spcPct val="100000"/>
              </a:lnSpc>
              <a:spcBef>
                <a:spcPts val="0"/>
              </a:spcBef>
              <a:spcAft>
                <a:spcPts val="0"/>
              </a:spcAft>
              <a:buClr>
                <a:schemeClr val="accent1"/>
              </a:buClr>
              <a:buSzPct val="87000"/>
              <a:buFont typeface="Arial" panose="020B0604020202020204" pitchFamily="34" charset="0"/>
              <a:buNone/>
              <a:defRPr lang="es-ES" sz="1000" b="0">
                <a:solidFill>
                  <a:schemeClr val="accent1"/>
                </a:solidFill>
                <a:latin typeface="+mn-lt"/>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una dirección de correo electrónico</a:t>
            </a:r>
          </a:p>
        </p:txBody>
      </p:sp>
      <p:sp>
        <p:nvSpPr>
          <p:cNvPr id="70" name="Marcador de texto 21"/>
          <p:cNvSpPr>
            <a:spLocks noGrp="1"/>
          </p:cNvSpPr>
          <p:nvPr>
            <p:ph type="body" sz="quarter" idx="72" hasCustomPrompt="1"/>
          </p:nvPr>
        </p:nvSpPr>
        <p:spPr>
          <a:xfrm>
            <a:off x="6916676" y="6384626"/>
            <a:ext cx="2953511" cy="261146"/>
          </a:xfrm>
        </p:spPr>
        <p:txBody>
          <a:bodyPr lIns="0" tIns="0" rIns="0" bIns="0" anchor="ctr">
            <a:noAutofit/>
          </a:bodyPr>
          <a:lstStyle>
            <a:lvl1pPr marL="0" indent="0" algn="l" latinLnBrk="0">
              <a:lnSpc>
                <a:spcPct val="114000"/>
              </a:lnSpc>
              <a:spcBef>
                <a:spcPts val="800"/>
              </a:spcBef>
              <a:buNone/>
              <a:defRPr lang="es-ES" sz="1100" b="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URL</a:t>
            </a:r>
          </a:p>
        </p:txBody>
      </p:sp>
      <p:sp>
        <p:nvSpPr>
          <p:cNvPr id="3" name="Marcador de texto 2"/>
          <p:cNvSpPr>
            <a:spLocks noGrp="1"/>
          </p:cNvSpPr>
          <p:nvPr>
            <p:ph type="body" sz="quarter" idx="82" hasCustomPrompt="1"/>
          </p:nvPr>
        </p:nvSpPr>
        <p:spPr>
          <a:xfrm>
            <a:off x="228600" y="182880"/>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
        <p:nvSpPr>
          <p:cNvPr id="29" name="Marcador de texto 2"/>
          <p:cNvSpPr>
            <a:spLocks noGrp="1"/>
          </p:cNvSpPr>
          <p:nvPr>
            <p:ph type="body" sz="quarter" idx="83" hasCustomPrompt="1"/>
          </p:nvPr>
        </p:nvSpPr>
        <p:spPr>
          <a:xfrm>
            <a:off x="228600" y="4279392"/>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
        <p:nvSpPr>
          <p:cNvPr id="30" name="Marcador de texto 2"/>
          <p:cNvSpPr>
            <a:spLocks noGrp="1"/>
          </p:cNvSpPr>
          <p:nvPr>
            <p:ph type="body" sz="quarter" idx="84" hasCustomPrompt="1"/>
          </p:nvPr>
        </p:nvSpPr>
        <p:spPr>
          <a:xfrm>
            <a:off x="3611880" y="4443984"/>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
        <p:nvSpPr>
          <p:cNvPr id="32" name="Marcador de texto 2"/>
          <p:cNvSpPr>
            <a:spLocks noGrp="1"/>
          </p:cNvSpPr>
          <p:nvPr>
            <p:ph type="body" sz="quarter" idx="85" hasCustomPrompt="1"/>
          </p:nvPr>
        </p:nvSpPr>
        <p:spPr>
          <a:xfrm>
            <a:off x="6912864" y="2916936"/>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
        <p:nvSpPr>
          <p:cNvPr id="33" name="Marcador de texto 2"/>
          <p:cNvSpPr>
            <a:spLocks noGrp="1"/>
          </p:cNvSpPr>
          <p:nvPr>
            <p:ph type="body" sz="quarter" idx="86" hasCustomPrompt="1"/>
          </p:nvPr>
        </p:nvSpPr>
        <p:spPr>
          <a:xfrm>
            <a:off x="6912864" y="6291072"/>
            <a:ext cx="2953512" cy="91440"/>
          </a:xfrm>
          <a:blipFill>
            <a:blip r:embed="rId2"/>
            <a:stretch>
              <a:fillRect/>
            </a:stretch>
          </a:blipFill>
        </p:spPr>
        <p:txBody>
          <a:bodyPr>
            <a:normAutofit/>
          </a:bodyPr>
          <a:lstStyle>
            <a:lvl1pPr marL="0" indent="0" latinLnBrk="0">
              <a:lnSpc>
                <a:spcPct val="100000"/>
              </a:lnSpc>
              <a:spcBef>
                <a:spcPts val="0"/>
              </a:spcBef>
              <a:buNone/>
              <a:defRPr lang="es-ES" sz="100">
                <a:solidFill>
                  <a:schemeClr val="bg1"/>
                </a:solidFill>
              </a:defRPr>
            </a:lvl1pPr>
            <a:lvl2pPr marL="0" indent="0" latinLnBrk="0">
              <a:lnSpc>
                <a:spcPct val="100000"/>
              </a:lnSpc>
              <a:spcBef>
                <a:spcPts val="0"/>
              </a:spcBef>
              <a:buNone/>
              <a:defRPr lang="es-ES" sz="100">
                <a:solidFill>
                  <a:schemeClr val="bg1"/>
                </a:solidFill>
              </a:defRPr>
            </a:lvl2pPr>
            <a:lvl3pPr marL="0" indent="0" latinLnBrk="0">
              <a:lnSpc>
                <a:spcPct val="100000"/>
              </a:lnSpc>
              <a:spcBef>
                <a:spcPts val="0"/>
              </a:spcBef>
              <a:buNone/>
              <a:defRPr lang="es-ES" sz="100">
                <a:solidFill>
                  <a:schemeClr val="bg1"/>
                </a:solidFill>
              </a:defRPr>
            </a:lvl3pPr>
            <a:lvl4pPr marL="0" indent="0" latinLnBrk="0">
              <a:lnSpc>
                <a:spcPct val="100000"/>
              </a:lnSpc>
              <a:spcBef>
                <a:spcPts val="0"/>
              </a:spcBef>
              <a:buNone/>
              <a:defRPr lang="es-ES" sz="100">
                <a:solidFill>
                  <a:schemeClr val="bg1"/>
                </a:solidFill>
              </a:defRPr>
            </a:lvl4pPr>
            <a:lvl5pPr marL="0" indent="0" latinLnBrk="0">
              <a:lnSpc>
                <a:spcPct val="100000"/>
              </a:lnSpc>
              <a:spcBef>
                <a:spcPts val="0"/>
              </a:spcBef>
              <a:buNone/>
              <a:defRPr lang="es-ES" sz="100">
                <a:solidFill>
                  <a:schemeClr val="bg1"/>
                </a:solidFill>
              </a:defRPr>
            </a:lvl5pPr>
            <a:lvl6pPr marL="0" indent="0" latinLnBrk="0">
              <a:lnSpc>
                <a:spcPct val="100000"/>
              </a:lnSpc>
              <a:spcBef>
                <a:spcPts val="0"/>
              </a:spcBef>
              <a:buNone/>
              <a:defRPr lang="es-ES" sz="100">
                <a:solidFill>
                  <a:schemeClr val="bg1"/>
                </a:solidFill>
              </a:defRPr>
            </a:lvl6pPr>
            <a:lvl7pPr marL="0" indent="0" latinLnBrk="0">
              <a:lnSpc>
                <a:spcPct val="100000"/>
              </a:lnSpc>
              <a:spcBef>
                <a:spcPts val="0"/>
              </a:spcBef>
              <a:buNone/>
              <a:defRPr lang="es-ES" sz="100">
                <a:solidFill>
                  <a:schemeClr val="bg1"/>
                </a:solidFill>
              </a:defRPr>
            </a:lvl7pPr>
            <a:lvl8pPr marL="0" indent="0" latinLnBrk="0">
              <a:lnSpc>
                <a:spcPct val="100000"/>
              </a:lnSpc>
              <a:spcBef>
                <a:spcPts val="0"/>
              </a:spcBef>
              <a:buNone/>
              <a:defRPr lang="es-ES" sz="100">
                <a:solidFill>
                  <a:schemeClr val="bg1"/>
                </a:solidFill>
              </a:defRPr>
            </a:lvl8pPr>
            <a:lvl9pPr marL="0" indent="0" latinLnBrk="0">
              <a:lnSpc>
                <a:spcPct val="100000"/>
              </a:lnSpc>
              <a:spcBef>
                <a:spcPts val="0"/>
              </a:spcBef>
              <a:buNone/>
              <a:defRPr lang="es-ES" sz="100">
                <a:solidFill>
                  <a:schemeClr val="bg1"/>
                </a:solidFill>
              </a:defRPr>
            </a:lvl9pPr>
          </a:lstStyle>
          <a:p>
            <a:pPr lvl="0"/>
            <a:r>
              <a:rPr lang="es-ES"/>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fld id="{FC7BAE6A-DCF3-43E4-B2A0-33D0CF1225FC}" type="datetimeFigureOut">
              <a:t>1/23/2014</a:t>
            </a:fld>
            <a:endParaRPr lang="es-ES"/>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34"/>
          <p:cNvSpPr>
            <a:spLocks noGrp="1"/>
          </p:cNvSpPr>
          <p:nvPr>
            <p:ph type="body" sz="quarter" idx="20"/>
          </p:nvPr>
        </p:nvSpPr>
        <p:spPr>
          <a:xfrm>
            <a:off x="235612" y="240371"/>
            <a:ext cx="2868775" cy="1294508"/>
          </a:xfrm>
        </p:spPr>
        <p:txBody>
          <a:bodyPr/>
          <a:lstStyle/>
          <a:p>
            <a:r>
              <a:rPr lang="es-ES" sz="1400" dirty="0"/>
              <a:t>Hemos ofrecido a la </a:t>
            </a:r>
          </a:p>
          <a:p>
            <a:r>
              <a:rPr lang="es-ES" sz="1400" b="1" dirty="0"/>
              <a:t>comunidad de Ripoll</a:t>
            </a:r>
            <a:r>
              <a:rPr lang="es-ES" sz="1400" dirty="0"/>
              <a:t> soluciones que permiten ahorrar espacio durante los últimos 10 años. </a:t>
            </a:r>
          </a:p>
        </p:txBody>
      </p:sp>
      <p:pic>
        <p:nvPicPr>
          <p:cNvPr id="13" name="Marcador de imagen 12" descr="Estantes con carpetas" title="Imagen de muestra"/>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Marcador de texto 33"/>
          <p:cNvSpPr>
            <a:spLocks noGrp="1"/>
          </p:cNvSpPr>
          <p:nvPr>
            <p:ph type="body" sz="quarter" idx="19"/>
          </p:nvPr>
        </p:nvSpPr>
        <p:spPr/>
        <p:txBody>
          <a:bodyPr/>
          <a:lstStyle/>
          <a:p>
            <a:r>
              <a:rPr lang="es-ES"/>
              <a:t>“Recomendamos Northwind Traders a cualquiera que nos pregunte porque son los mejores”.</a:t>
            </a:r>
          </a:p>
        </p:txBody>
      </p:sp>
      <p:sp>
        <p:nvSpPr>
          <p:cNvPr id="32" name="Marcador de texto 31"/>
          <p:cNvSpPr>
            <a:spLocks noGrp="1"/>
          </p:cNvSpPr>
          <p:nvPr>
            <p:ph type="body" sz="quarter" idx="24"/>
          </p:nvPr>
        </p:nvSpPr>
        <p:spPr/>
        <p:txBody>
          <a:bodyPr/>
          <a:lstStyle/>
          <a:p>
            <a:r>
              <a:rPr lang="es-ES"/>
              <a:t>- Diego Arteaga</a:t>
            </a:r>
          </a:p>
        </p:txBody>
      </p:sp>
      <p:sp>
        <p:nvSpPr>
          <p:cNvPr id="33" name="Marcador de texto 32"/>
          <p:cNvSpPr>
            <a:spLocks noGrp="1"/>
          </p:cNvSpPr>
          <p:nvPr>
            <p:ph type="body" sz="quarter" idx="15"/>
          </p:nvPr>
        </p:nvSpPr>
        <p:spPr/>
        <p:txBody>
          <a:bodyPr/>
          <a:lstStyle/>
          <a:p>
            <a:r>
              <a:rPr lang="es-ES"/>
              <a:t>Fabrikam, Inc.</a:t>
            </a:r>
          </a:p>
          <a:p>
            <a:r>
              <a:rPr lang="es-ES"/>
              <a:t>Calle Escorial 1234</a:t>
            </a:r>
          </a:p>
          <a:p>
            <a:r>
              <a:rPr lang="es-ES"/>
              <a:t>Ripoll, 02134-0000</a:t>
            </a:r>
          </a:p>
          <a:p>
            <a:endParaRPr lang="es-ES"/>
          </a:p>
        </p:txBody>
      </p:sp>
      <p:sp>
        <p:nvSpPr>
          <p:cNvPr id="43" name="Marcador de texto 42"/>
          <p:cNvSpPr>
            <a:spLocks noGrp="1"/>
          </p:cNvSpPr>
          <p:nvPr>
            <p:ph type="body" sz="quarter" idx="23"/>
          </p:nvPr>
        </p:nvSpPr>
        <p:spPr/>
        <p:txBody>
          <a:bodyPr/>
          <a:lstStyle/>
          <a:p>
            <a:r>
              <a:rPr lang="es-ES"/>
              <a:t>Nombre del destinatario</a:t>
            </a:r>
          </a:p>
          <a:p>
            <a:r>
              <a:rPr lang="es-ES"/>
              <a:t>Dirección</a:t>
            </a:r>
          </a:p>
          <a:p>
            <a:r>
              <a:rPr lang="es-ES"/>
              <a:t>Ciudad, código postal</a:t>
            </a:r>
          </a:p>
        </p:txBody>
      </p:sp>
      <p:pic>
        <p:nvPicPr>
          <p:cNvPr id="10" name="Marcador de imagen 9" descr="Silla y escritorio modernos" title="Imagen de muestra"/>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Marcador de texto 18"/>
          <p:cNvSpPr>
            <a:spLocks noGrp="1"/>
          </p:cNvSpPr>
          <p:nvPr>
            <p:ph type="body" sz="quarter" idx="21"/>
          </p:nvPr>
        </p:nvSpPr>
        <p:spPr/>
        <p:txBody>
          <a:bodyPr/>
          <a:lstStyle/>
          <a:p>
            <a:r>
              <a:rPr lang="es-ES"/>
              <a:t>Limpieza con Fabrikam</a:t>
            </a:r>
          </a:p>
        </p:txBody>
      </p:sp>
      <p:cxnSp>
        <p:nvCxnSpPr>
          <p:cNvPr id="11" name="plegar"/>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plegar"/>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plegar"/>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Marcador de texto 115"/>
          <p:cNvSpPr>
            <a:spLocks noGrp="1"/>
          </p:cNvSpPr>
          <p:nvPr>
            <p:ph type="body" sz="quarter" idx="20"/>
          </p:nvPr>
        </p:nvSpPr>
        <p:spPr/>
        <p:txBody>
          <a:bodyPr/>
          <a:lstStyle/>
          <a:p>
            <a:r>
              <a:rPr lang="es-ES"/>
              <a:t>Personalice el documento</a:t>
            </a:r>
          </a:p>
        </p:txBody>
      </p:sp>
      <p:sp>
        <p:nvSpPr>
          <p:cNvPr id="118" name="Marcador de texto 117"/>
          <p:cNvSpPr>
            <a:spLocks noGrp="1"/>
          </p:cNvSpPr>
          <p:nvPr>
            <p:ph type="body" sz="quarter" idx="54"/>
          </p:nvPr>
        </p:nvSpPr>
        <p:spPr/>
        <p:txBody>
          <a:bodyPr/>
          <a:lstStyle/>
          <a:p>
            <a:pPr marL="0" indent="0">
              <a:buNone/>
            </a:pPr>
            <a:r>
              <a:rPr lang="es-ES"/>
              <a:t>Si cree que es difícil dar formato a un documento con un aspecto tan atractivo como este, se equivoca.</a:t>
            </a:r>
          </a:p>
          <a:p>
            <a:r>
              <a:rPr lang="es-ES"/>
              <a:t>Los marcadores de posición de este folleto tienen un formato automático. Para cambiar cualquier texto, selecciónelo y escriba el suyo. </a:t>
            </a:r>
          </a:p>
          <a:p>
            <a:r>
              <a:rPr lang="es-ES"/>
              <a:t>Si quiere agregar o quitar viñetas del texto, use el botón Viñetas de la pestaña Inicio.</a:t>
            </a:r>
          </a:p>
          <a:p>
            <a:r>
              <a:rPr lang="es-ES"/>
              <a:t>Por cierto, si necesita mover o copiar las líneas verdes, selecciónelas por el contorno punteado.</a:t>
            </a:r>
          </a:p>
        </p:txBody>
      </p:sp>
      <p:sp>
        <p:nvSpPr>
          <p:cNvPr id="119" name="Marcador de texto 118"/>
          <p:cNvSpPr>
            <a:spLocks noGrp="1"/>
          </p:cNvSpPr>
          <p:nvPr>
            <p:ph type="body" sz="quarter" idx="55"/>
          </p:nvPr>
        </p:nvSpPr>
        <p:spPr>
          <a:xfrm>
            <a:off x="228600" y="4485132"/>
            <a:ext cx="2953511" cy="406468"/>
          </a:xfrm>
        </p:spPr>
        <p:txBody>
          <a:bodyPr/>
          <a:lstStyle/>
          <a:p>
            <a:r>
              <a:rPr lang="es-ES"/>
              <a:t>Adáptelo de inmediato</a:t>
            </a:r>
            <a:endParaRPr lang="es-ES" dirty="0"/>
          </a:p>
        </p:txBody>
      </p:sp>
      <p:sp>
        <p:nvSpPr>
          <p:cNvPr id="127" name="Marcador de texto 126"/>
          <p:cNvSpPr>
            <a:spLocks noGrp="1"/>
          </p:cNvSpPr>
          <p:nvPr>
            <p:ph type="body" sz="quarter" idx="75"/>
          </p:nvPr>
        </p:nvSpPr>
        <p:spPr>
          <a:xfrm>
            <a:off x="228600" y="5036941"/>
            <a:ext cx="2953511" cy="2632120"/>
          </a:xfrm>
        </p:spPr>
        <p:txBody>
          <a:bodyPr/>
          <a:lstStyle/>
          <a:p>
            <a:pPr marL="0" indent="0">
              <a:buNone/>
            </a:pPr>
            <a:r>
              <a:rPr lang="es-ES" dirty="0"/>
              <a:t>¿Quiere usar sus imágenes en vez de las nuestras? Perfecto. </a:t>
            </a:r>
          </a:p>
          <a:p>
            <a:r>
              <a:rPr lang="es-ES" dirty="0"/>
              <a:t>Simplemente seleccione una imagen y bórrela. Luego, use el icono Insertar imagen en el marcador de posición para agregar su imagen.</a:t>
            </a:r>
          </a:p>
          <a:p>
            <a:endParaRPr lang="es-ES" dirty="0"/>
          </a:p>
        </p:txBody>
      </p:sp>
      <p:pic>
        <p:nvPicPr>
          <p:cNvPr id="65" name="Marcador de imagen 64" descr="Escritorio y sillas modernos frente a ventanales en un edificio de oficinas" title="Imagen de muestra"/>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sp>
        <p:nvSpPr>
          <p:cNvPr id="126" name="Marcador de texto 125"/>
          <p:cNvSpPr>
            <a:spLocks noGrp="1"/>
          </p:cNvSpPr>
          <p:nvPr>
            <p:ph type="body" sz="quarter" idx="76"/>
          </p:nvPr>
        </p:nvSpPr>
        <p:spPr/>
        <p:txBody>
          <a:bodyPr/>
          <a:lstStyle/>
          <a:p>
            <a:pPr marL="0" indent="0">
              <a:buNone/>
            </a:pPr>
            <a:r>
              <a:rPr lang="es-ES"/>
              <a:t>Este es un espacio ideal para su presentación profesional. Si solo tuviera unos segundos para hablar a alguien de sus productos o servicios, ¿qué diría? </a:t>
            </a:r>
          </a:p>
          <a:p>
            <a:r>
              <a:rPr lang="es-ES"/>
              <a:t>Escriba su propio texto para que se luzcan su empresa y sus servicios.</a:t>
            </a:r>
          </a:p>
        </p:txBody>
      </p:sp>
      <p:sp>
        <p:nvSpPr>
          <p:cNvPr id="120" name="Marcador de texto 119"/>
          <p:cNvSpPr>
            <a:spLocks noGrp="1"/>
          </p:cNvSpPr>
          <p:nvPr>
            <p:ph type="body" sz="quarter" idx="61"/>
          </p:nvPr>
        </p:nvSpPr>
        <p:spPr/>
        <p:txBody>
          <a:bodyPr/>
          <a:lstStyle/>
          <a:p>
            <a:r>
              <a:rPr lang="es-ES"/>
              <a:t>No sea </a:t>
            </a:r>
            <a:r>
              <a:rPr lang="es-ES" smtClean="0"/>
              <a:t>tímido</a:t>
            </a:r>
          </a:p>
        </p:txBody>
      </p:sp>
      <p:sp>
        <p:nvSpPr>
          <p:cNvPr id="129" name="Marcador de texto 128"/>
          <p:cNvSpPr>
            <a:spLocks noGrp="1"/>
          </p:cNvSpPr>
          <p:nvPr>
            <p:ph type="body" sz="quarter" idx="77"/>
          </p:nvPr>
        </p:nvSpPr>
        <p:spPr/>
        <p:txBody>
          <a:bodyPr/>
          <a:lstStyle/>
          <a:p>
            <a:pPr marL="0" indent="0">
              <a:buNone/>
            </a:pPr>
            <a:r>
              <a:rPr lang="es-ES"/>
              <a:t>Demuestre a todo el mundo lo maravilloso que es. Incluya aquí una lista o resumen de los puntos clave sobre lo que hace.</a:t>
            </a:r>
          </a:p>
          <a:p>
            <a:pPr marL="0" indent="0">
              <a:buNone/>
            </a:pPr>
            <a:r>
              <a:rPr lang="es-ES"/>
              <a:t>También puede mencionar aquí algunos de sus clientes más destacados:</a:t>
            </a:r>
          </a:p>
          <a:p>
            <a:pPr lvl="0"/>
            <a:r>
              <a:rPr lang="es-ES"/>
              <a:t>Empresa grande e importante</a:t>
            </a:r>
          </a:p>
          <a:p>
            <a:pPr lvl="0"/>
            <a:r>
              <a:rPr lang="es-ES"/>
              <a:t>Empresa muy conocida</a:t>
            </a:r>
          </a:p>
          <a:p>
            <a:pPr lvl="0"/>
            <a:r>
              <a:rPr lang="es-ES"/>
              <a:t>Empresa muy destacada</a:t>
            </a:r>
          </a:p>
          <a:p>
            <a:endParaRPr lang="es-ES"/>
          </a:p>
        </p:txBody>
      </p:sp>
      <p:sp>
        <p:nvSpPr>
          <p:cNvPr id="121" name="Marcador de texto 120"/>
          <p:cNvSpPr>
            <a:spLocks noGrp="1"/>
          </p:cNvSpPr>
          <p:nvPr>
            <p:ph type="body" sz="quarter" idx="64"/>
          </p:nvPr>
        </p:nvSpPr>
        <p:spPr/>
        <p:txBody>
          <a:bodyPr/>
          <a:lstStyle/>
          <a:p>
            <a:r>
              <a:rPr lang="es-ES"/>
              <a:t>Información de contacto</a:t>
            </a:r>
          </a:p>
        </p:txBody>
      </p:sp>
      <p:pic>
        <p:nvPicPr>
          <p:cNvPr id="66" name="Marcador de imagen 65" descr="Primer plano de mujer" title="Imagen de muestra"/>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a:stretch>
            <a:fillRect/>
          </a:stretch>
        </p:blipFill>
        <p:spPr/>
      </p:pic>
      <p:sp>
        <p:nvSpPr>
          <p:cNvPr id="122" name="Marcador de texto 121"/>
          <p:cNvSpPr>
            <a:spLocks noGrp="1"/>
          </p:cNvSpPr>
          <p:nvPr>
            <p:ph type="body" sz="quarter" idx="65"/>
          </p:nvPr>
        </p:nvSpPr>
        <p:spPr/>
        <p:txBody>
          <a:bodyPr/>
          <a:lstStyle/>
          <a:p>
            <a:r>
              <a:rPr lang="es-ES"/>
              <a:t>Pilar Pinilla</a:t>
            </a:r>
          </a:p>
        </p:txBody>
      </p:sp>
      <p:sp>
        <p:nvSpPr>
          <p:cNvPr id="254" name="Marcador de texto 253"/>
          <p:cNvSpPr>
            <a:spLocks noGrp="1"/>
          </p:cNvSpPr>
          <p:nvPr>
            <p:ph type="body" sz="quarter" idx="78"/>
          </p:nvPr>
        </p:nvSpPr>
        <p:spPr/>
        <p:txBody>
          <a:bodyPr/>
          <a:lstStyle/>
          <a:p>
            <a:r>
              <a:rPr lang="es-ES"/>
              <a:t>Propietaria</a:t>
            </a:r>
          </a:p>
        </p:txBody>
      </p:sp>
      <p:sp>
        <p:nvSpPr>
          <p:cNvPr id="255" name="Marcador de texto 254"/>
          <p:cNvSpPr>
            <a:spLocks noGrp="1"/>
          </p:cNvSpPr>
          <p:nvPr>
            <p:ph type="body" sz="quarter" idx="80"/>
          </p:nvPr>
        </p:nvSpPr>
        <p:spPr/>
        <p:txBody>
          <a:bodyPr/>
          <a:lstStyle/>
          <a:p>
            <a:r>
              <a:rPr lang="es-ES"/>
              <a:t>Calle Escorial 1234</a:t>
            </a:r>
          </a:p>
          <a:p>
            <a:r>
              <a:rPr lang="es-ES"/>
              <a:t>Ripoll, 02134-0000</a:t>
            </a:r>
          </a:p>
          <a:p>
            <a:r>
              <a:rPr lang="es-ES"/>
              <a:t>(718) 555-0123</a:t>
            </a:r>
          </a:p>
        </p:txBody>
      </p:sp>
      <p:sp>
        <p:nvSpPr>
          <p:cNvPr id="123" name="Marcador de texto 122"/>
          <p:cNvSpPr>
            <a:spLocks noGrp="1"/>
          </p:cNvSpPr>
          <p:nvPr>
            <p:ph type="body" sz="quarter" idx="67"/>
          </p:nvPr>
        </p:nvSpPr>
        <p:spPr/>
        <p:txBody>
          <a:bodyPr/>
          <a:lstStyle/>
          <a:p>
            <a:r>
              <a:rPr lang="es-ES"/>
              <a:t>ppinilla@fabrikam.com</a:t>
            </a:r>
          </a:p>
        </p:txBody>
      </p:sp>
      <p:pic>
        <p:nvPicPr>
          <p:cNvPr id="67" name="Marcador de imagen 66" descr="Primer plano de hombre" title="Imagen de muestra"/>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Marcador de texto 123"/>
          <p:cNvSpPr>
            <a:spLocks noGrp="1"/>
          </p:cNvSpPr>
          <p:nvPr>
            <p:ph type="body" sz="quarter" idx="68"/>
          </p:nvPr>
        </p:nvSpPr>
        <p:spPr/>
        <p:txBody>
          <a:bodyPr/>
          <a:lstStyle/>
          <a:p>
            <a:r>
              <a:rPr lang="es-ES"/>
              <a:t>Jesús Escolar</a:t>
            </a:r>
          </a:p>
        </p:txBody>
      </p:sp>
      <p:sp>
        <p:nvSpPr>
          <p:cNvPr id="130" name="Marcador de texto 129"/>
          <p:cNvSpPr>
            <a:spLocks noGrp="1"/>
          </p:cNvSpPr>
          <p:nvPr>
            <p:ph type="body" sz="quarter" idx="79"/>
          </p:nvPr>
        </p:nvSpPr>
        <p:spPr/>
        <p:txBody>
          <a:bodyPr/>
          <a:lstStyle/>
          <a:p>
            <a:r>
              <a:rPr lang="es-ES"/>
              <a:t>Supervisor</a:t>
            </a:r>
          </a:p>
        </p:txBody>
      </p:sp>
      <p:sp>
        <p:nvSpPr>
          <p:cNvPr id="64" name="Marcador de texto 63"/>
          <p:cNvSpPr>
            <a:spLocks noGrp="1"/>
          </p:cNvSpPr>
          <p:nvPr>
            <p:ph type="body" sz="quarter" idx="81"/>
          </p:nvPr>
        </p:nvSpPr>
        <p:spPr/>
        <p:txBody>
          <a:bodyPr/>
          <a:lstStyle/>
          <a:p>
            <a:endParaRPr lang="es-ES"/>
          </a:p>
          <a:p>
            <a:r>
              <a:rPr lang="es-ES"/>
              <a:t>Calle Escorial 1234</a:t>
            </a:r>
          </a:p>
          <a:p>
            <a:r>
              <a:rPr lang="es-ES"/>
              <a:t>Ripoll, 02134-0000</a:t>
            </a:r>
          </a:p>
          <a:p>
            <a:r>
              <a:rPr lang="es-ES"/>
              <a:t>(718) 555-0145</a:t>
            </a:r>
          </a:p>
          <a:p>
            <a:endParaRPr lang="es-ES"/>
          </a:p>
        </p:txBody>
      </p:sp>
      <p:sp>
        <p:nvSpPr>
          <p:cNvPr id="78" name="Marcador de texto 77"/>
          <p:cNvSpPr>
            <a:spLocks noGrp="1"/>
          </p:cNvSpPr>
          <p:nvPr>
            <p:ph type="body" sz="quarter" idx="70"/>
          </p:nvPr>
        </p:nvSpPr>
        <p:spPr/>
        <p:txBody>
          <a:bodyPr/>
          <a:lstStyle/>
          <a:p>
            <a:r>
              <a:rPr lang="es-ES"/>
              <a:t>jescolar@fabrikam.com</a:t>
            </a:r>
          </a:p>
        </p:txBody>
      </p:sp>
      <p:sp>
        <p:nvSpPr>
          <p:cNvPr id="125" name="Marcador de texto 124"/>
          <p:cNvSpPr>
            <a:spLocks noGrp="1"/>
          </p:cNvSpPr>
          <p:nvPr>
            <p:ph type="body" sz="quarter" idx="72"/>
          </p:nvPr>
        </p:nvSpPr>
        <p:spPr/>
        <p:txBody>
          <a:bodyPr/>
          <a:lstStyle/>
          <a:p>
            <a:r>
              <a:rPr lang="es-ES"/>
              <a:t>www.fabrikam.com</a:t>
            </a:r>
          </a:p>
        </p:txBody>
      </p:sp>
      <p:sp>
        <p:nvSpPr>
          <p:cNvPr id="22" name="Marcador de texto 21"/>
          <p:cNvSpPr>
            <a:spLocks noGrp="1"/>
          </p:cNvSpPr>
          <p:nvPr>
            <p:ph type="body" sz="quarter" idx="82"/>
          </p:nvPr>
        </p:nvSpPr>
        <p:spPr/>
        <p:txBody>
          <a:bodyPr>
            <a:normAutofit fontScale="25000" lnSpcReduction="20000"/>
          </a:bodyPr>
          <a:lstStyle/>
          <a:p>
            <a:endParaRPr lang="es-ES"/>
          </a:p>
        </p:txBody>
      </p:sp>
      <p:sp>
        <p:nvSpPr>
          <p:cNvPr id="23" name="Marcador de texto 22"/>
          <p:cNvSpPr>
            <a:spLocks noGrp="1"/>
          </p:cNvSpPr>
          <p:nvPr>
            <p:ph type="body" sz="quarter" idx="83"/>
          </p:nvPr>
        </p:nvSpPr>
        <p:spPr/>
        <p:txBody>
          <a:bodyPr>
            <a:normAutofit fontScale="25000" lnSpcReduction="20000"/>
          </a:bodyPr>
          <a:lstStyle/>
          <a:p>
            <a:endParaRPr lang="es-ES"/>
          </a:p>
        </p:txBody>
      </p:sp>
      <p:sp>
        <p:nvSpPr>
          <p:cNvPr id="24" name="Marcador de texto 23"/>
          <p:cNvSpPr>
            <a:spLocks noGrp="1"/>
          </p:cNvSpPr>
          <p:nvPr>
            <p:ph type="body" sz="quarter" idx="84"/>
          </p:nvPr>
        </p:nvSpPr>
        <p:spPr/>
        <p:txBody>
          <a:bodyPr>
            <a:normAutofit fontScale="25000" lnSpcReduction="20000"/>
          </a:bodyPr>
          <a:lstStyle/>
          <a:p>
            <a:endParaRPr lang="es-ES"/>
          </a:p>
        </p:txBody>
      </p:sp>
      <p:sp>
        <p:nvSpPr>
          <p:cNvPr id="25" name="Marcador de texto 24"/>
          <p:cNvSpPr>
            <a:spLocks noGrp="1"/>
          </p:cNvSpPr>
          <p:nvPr>
            <p:ph type="body" sz="quarter" idx="85"/>
          </p:nvPr>
        </p:nvSpPr>
        <p:spPr/>
        <p:txBody>
          <a:bodyPr>
            <a:normAutofit fontScale="25000" lnSpcReduction="20000"/>
          </a:bodyPr>
          <a:lstStyle/>
          <a:p>
            <a:endParaRPr lang="es-ES"/>
          </a:p>
        </p:txBody>
      </p:sp>
      <p:sp>
        <p:nvSpPr>
          <p:cNvPr id="26" name="Marcador de texto 25"/>
          <p:cNvSpPr>
            <a:spLocks noGrp="1"/>
          </p:cNvSpPr>
          <p:nvPr>
            <p:ph type="body" sz="quarter" idx="86"/>
          </p:nvPr>
        </p:nvSpPr>
        <p:spPr/>
        <p:txBody>
          <a:bodyPr>
            <a:normAutofit fontScale="25000" lnSpcReduction="20000"/>
          </a:bodyPr>
          <a:lstStyle/>
          <a:p>
            <a:endParaRPr lang="es-ES"/>
          </a:p>
        </p:txBody>
      </p:sp>
      <p:cxnSp>
        <p:nvCxnSpPr>
          <p:cNvPr id="28" name="plegar"/>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olleto verde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421</Words>
  <Application>Microsoft Office PowerPoint</Application>
  <PresentationFormat>Custom</PresentationFormat>
  <Paragraphs>47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Folleto verde 11 x 8,5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2014-01-14T14:14:36Z</dcterms:created>
  <dcterms:modified xsi:type="dcterms:W3CDTF">2014-01-23T10:53:55Z</dcterms:modified>
</cp:coreProperties>
</file>