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>
      <p:cViewPr varScale="1">
        <p:scale>
          <a:sx n="87" d="100"/>
          <a:sy n="87" d="100"/>
        </p:scale>
        <p:origin x="11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FFBE2AAA-2CC7-4F9C-A8C6-8B9F2A3E9EF0}" type="datetimeFigureOut">
              <a:rPr lang="es-ES" smtClean="0"/>
              <a:t>04/12/2013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950AD62A-9EE1-43E3-A7E5-D268F71DF3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2B37ADBA-1AC7-4CD6-8AFF-4E8087BA5487}" type="datetimeFigureOut">
              <a:t>04/12/2013</a:t>
            </a:fld>
            <a:endParaRPr lang="es-ES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5534C2EF-8A97-4DAF-B099-E567883644D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anchor="b">
            <a:normAutofit/>
          </a:bodyPr>
          <a:lstStyle>
            <a:lvl1pPr algn="l" latinLnBrk="0">
              <a:defRPr lang="es-ES" sz="4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1200"/>
              </a:spcBef>
              <a:buNone/>
              <a:defRPr lang="es-ES" sz="2400">
                <a:latin typeface="+mj-lt"/>
              </a:defRPr>
            </a:lvl1pPr>
            <a:lvl2pPr marL="457200" indent="0" algn="ctr" latinLnBrk="0">
              <a:buNone/>
              <a:defRPr lang="es-ES" sz="2000"/>
            </a:lvl2pPr>
            <a:lvl3pPr marL="914400" indent="0" algn="ctr" latinLnBrk="0">
              <a:buNone/>
              <a:defRPr lang="es-ES" sz="1800"/>
            </a:lvl3pPr>
            <a:lvl4pPr marL="1371600" indent="0" algn="ctr" latinLnBrk="0">
              <a:buNone/>
              <a:defRPr lang="es-ES" sz="1600"/>
            </a:lvl4pPr>
            <a:lvl5pPr marL="1828800" indent="0" algn="ctr" latinLnBrk="0">
              <a:buNone/>
              <a:defRPr lang="es-ES" sz="1600"/>
            </a:lvl5pPr>
            <a:lvl6pPr marL="2286000" indent="0" algn="ctr" latinLnBrk="0">
              <a:buNone/>
              <a:defRPr lang="es-ES" sz="1600"/>
            </a:lvl6pPr>
            <a:lvl7pPr marL="2743200" indent="0" algn="ctr" latinLnBrk="0">
              <a:buNone/>
              <a:defRPr lang="es-ES" sz="1600"/>
            </a:lvl7pPr>
            <a:lvl8pPr marL="3200400" indent="0" algn="ctr" latinLnBrk="0">
              <a:buNone/>
              <a:defRPr lang="es-ES" sz="1600"/>
            </a:lvl8pPr>
            <a:lvl9pPr marL="3657600" indent="0" algn="ctr" latinLnBrk="0">
              <a:buNone/>
              <a:defRPr lang="es-ES"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7" name="Forma libre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" name="Marcador de posición de imagen 14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es-ES"/>
            </a:lvl1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18" name="Forma libre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" name="Marcador de posición de imagen 18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es-ES"/>
            </a:lvl1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17" name="Marcador de posición de texto 16"/>
          <p:cNvSpPr>
            <a:spLocks noGrp="1"/>
          </p:cNvSpPr>
          <p:nvPr>
            <p:ph type="body" sz="quarter" idx="14"/>
          </p:nvPr>
        </p:nvSpPr>
        <p:spPr>
          <a:xfrm>
            <a:off x="1028581" y="5305425"/>
            <a:ext cx="3566160" cy="1097280"/>
          </a:xfrm>
        </p:spPr>
        <p:txBody>
          <a:bodyPr>
            <a:normAutofit/>
          </a:bodyPr>
          <a:lstStyle>
            <a:lvl1pPr marL="0" indent="0" latinLnBrk="0">
              <a:buNone/>
              <a:defRPr lang="es-ES" sz="1800"/>
            </a:lvl1pPr>
            <a:lvl2pPr marL="0" indent="0" latinLnBrk="0">
              <a:spcBef>
                <a:spcPts val="1200"/>
              </a:spcBef>
              <a:buNone/>
              <a:defRPr lang="es-ES" sz="1800"/>
            </a:lvl2pPr>
            <a:lvl3pPr marL="0" indent="0" latinLnBrk="0">
              <a:spcBef>
                <a:spcPts val="1200"/>
              </a:spcBef>
              <a:buNone/>
              <a:defRPr lang="es-ES" sz="1800"/>
            </a:lvl3pPr>
            <a:lvl4pPr marL="0" indent="0" latinLnBrk="0">
              <a:spcBef>
                <a:spcPts val="1200"/>
              </a:spcBef>
              <a:buNone/>
              <a:defRPr lang="es-ES" sz="1800"/>
            </a:lvl4pPr>
            <a:lvl5pPr marL="0" indent="0" latinLnBrk="0">
              <a:spcBef>
                <a:spcPts val="1200"/>
              </a:spcBef>
              <a:buNone/>
              <a:defRPr lang="es-ES" sz="18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Marcador de posición de texto 16"/>
          <p:cNvSpPr>
            <a:spLocks noGrp="1"/>
          </p:cNvSpPr>
          <p:nvPr>
            <p:ph type="body" sz="quarter" idx="16"/>
          </p:nvPr>
        </p:nvSpPr>
        <p:spPr>
          <a:xfrm>
            <a:off x="5566714" y="5305425"/>
            <a:ext cx="3566160" cy="1097280"/>
          </a:xfrm>
        </p:spPr>
        <p:txBody>
          <a:bodyPr>
            <a:normAutofit/>
          </a:bodyPr>
          <a:lstStyle>
            <a:lvl1pPr marL="0" indent="0" latinLnBrk="0">
              <a:buNone/>
              <a:defRPr lang="es-ES" sz="1800"/>
            </a:lvl1pPr>
            <a:lvl2pPr marL="0" indent="0" latinLnBrk="0">
              <a:spcBef>
                <a:spcPts val="1200"/>
              </a:spcBef>
              <a:buNone/>
              <a:defRPr lang="es-ES" sz="1800"/>
            </a:lvl2pPr>
            <a:lvl3pPr marL="0" indent="0" latinLnBrk="0">
              <a:spcBef>
                <a:spcPts val="1200"/>
              </a:spcBef>
              <a:buNone/>
              <a:defRPr lang="es-ES" sz="1800"/>
            </a:lvl3pPr>
            <a:lvl4pPr marL="0" indent="0" latinLnBrk="0">
              <a:spcBef>
                <a:spcPts val="1200"/>
              </a:spcBef>
              <a:buNone/>
              <a:defRPr lang="es-ES" sz="1800"/>
            </a:lvl4pPr>
            <a:lvl5pPr marL="0" indent="0" latinLnBrk="0">
              <a:spcBef>
                <a:spcPts val="1200"/>
              </a:spcBef>
              <a:buNone/>
              <a:defRPr lang="es-ES" sz="18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7" name="Forma libre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" name="Marcador de posición de imagen 14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es-ES"/>
            </a:lvl1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18" name="Forma libre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" name="Marcador de posición de imagen 18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 latinLnBrk="0">
              <a:buNone/>
              <a:defRPr lang="es-ES"/>
            </a:lvl1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17" name="Marcador de posición de texto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600"/>
            </a:lvl1pPr>
            <a:lvl2pPr marL="0" indent="0" latinLnBrk="0">
              <a:spcBef>
                <a:spcPts val="1200"/>
              </a:spcBef>
              <a:buNone/>
              <a:defRPr lang="es-ES" sz="1800"/>
            </a:lvl2pPr>
            <a:lvl3pPr marL="0" indent="0" latinLnBrk="0">
              <a:spcBef>
                <a:spcPts val="1200"/>
              </a:spcBef>
              <a:buNone/>
              <a:defRPr lang="es-ES" sz="1800"/>
            </a:lvl3pPr>
            <a:lvl4pPr marL="0" indent="0" latinLnBrk="0">
              <a:spcBef>
                <a:spcPts val="1200"/>
              </a:spcBef>
              <a:buNone/>
              <a:defRPr lang="es-ES" sz="1800"/>
            </a:lvl4pPr>
            <a:lvl5pPr marL="0" indent="0" latinLnBrk="0">
              <a:spcBef>
                <a:spcPts val="1200"/>
              </a:spcBef>
              <a:buNone/>
              <a:defRPr lang="es-ES" sz="18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Forma libre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" name="Marcador de posición de imagen 12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 latinLnBrk="0">
              <a:buNone/>
              <a:defRPr lang="es-ES"/>
            </a:lvl1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>
            <a:normAutofit/>
          </a:bodyPr>
          <a:lstStyle>
            <a:lvl1pPr latinLnBrk="0">
              <a:defRPr lang="es-ES" sz="2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nco imáge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8" name="Forma libre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Marcador de posición de imagen 8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es-ES"/>
            </a:lvl1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10" name="Forma libre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" name="Marcador de posición de imagen 10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 latinLnBrk="0">
              <a:buNone/>
              <a:defRPr lang="es-ES"/>
            </a:lvl1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12" name="Forma libre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" name="Marcador de posición de imagen 12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 latinLnBrk="0">
              <a:buNone/>
              <a:defRPr lang="es-ES"/>
            </a:lvl1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14" name="Forma libre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" name="Marcador de posición de imagen 14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 latinLnBrk="0">
              <a:buNone/>
              <a:defRPr lang="es-ES"/>
            </a:lvl1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20" name="Forma libre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" name="Marcador de posición de imagen 20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es-ES"/>
            </a:lvl1pPr>
          </a:lstStyle>
          <a:p>
            <a:r>
              <a:rPr lang="es-ES"/>
              <a:t>Haga clic en el icono para agregar una imagen</a:t>
            </a:r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04/12/2013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y texto vertica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04/12/2013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04/12/2013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anchor="b">
            <a:normAutofit/>
          </a:bodyPr>
          <a:lstStyle>
            <a:lvl1pPr latinLnBrk="0">
              <a:defRPr lang="es-ES" sz="4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es-ES" sz="24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es-ES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s-ES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 de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04/12/2013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04/12/2013</a:t>
            </a:fld>
            <a:endParaRPr lang="es-ES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04/12/2013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04/12/2013</a:t>
            </a:fld>
            <a:endParaRPr lang="es-ES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latinLnBrk="0">
              <a:defRPr lang="es-ES"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2000"/>
            </a:lvl6pPr>
            <a:lvl7pPr latinLnBrk="0">
              <a:defRPr lang="es-ES" sz="2000"/>
            </a:lvl7pPr>
            <a:lvl8pPr latinLnBrk="0">
              <a:defRPr lang="es-ES" sz="2000"/>
            </a:lvl8pPr>
            <a:lvl9pPr latinLnBrk="0">
              <a:defRPr lang="es-ES"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es-ES" sz="1800"/>
            </a:lvl1pPr>
            <a:lvl2pPr marL="457200" indent="0" latinLnBrk="0">
              <a:buNone/>
              <a:defRPr lang="es-ES" sz="1400"/>
            </a:lvl2pPr>
            <a:lvl3pPr marL="914400" indent="0" latinLnBrk="0">
              <a:buNone/>
              <a:defRPr lang="es-ES" sz="1200"/>
            </a:lvl3pPr>
            <a:lvl4pPr marL="1371600" indent="0" latinLnBrk="0">
              <a:buNone/>
              <a:defRPr lang="es-ES" sz="1000"/>
            </a:lvl4pPr>
            <a:lvl5pPr marL="1828800" indent="0" latinLnBrk="0">
              <a:buNone/>
              <a:defRPr lang="es-ES" sz="1000"/>
            </a:lvl5pPr>
            <a:lvl6pPr marL="2286000" indent="0" latinLnBrk="0">
              <a:buNone/>
              <a:defRPr lang="es-ES" sz="1000"/>
            </a:lvl6pPr>
            <a:lvl7pPr marL="2743200" indent="0" latinLnBrk="0">
              <a:buNone/>
              <a:defRPr lang="es-ES" sz="1000"/>
            </a:lvl7pPr>
            <a:lvl8pPr marL="3200400" indent="0" latinLnBrk="0">
              <a:buNone/>
              <a:defRPr lang="es-ES" sz="1000"/>
            </a:lvl8pPr>
            <a:lvl9pPr marL="3657600" indent="0" latinLnBrk="0">
              <a:buNone/>
              <a:defRPr lang="es-ES"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04/12/2013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latinLnBrk="0">
              <a:defRPr lang="es-ES"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es-ES" sz="1800"/>
            </a:lvl1pPr>
            <a:lvl2pPr marL="457200" indent="0" latinLnBrk="0">
              <a:buNone/>
              <a:defRPr lang="es-ES" sz="1400"/>
            </a:lvl2pPr>
            <a:lvl3pPr marL="914400" indent="0" latinLnBrk="0">
              <a:buNone/>
              <a:defRPr lang="es-ES" sz="1200"/>
            </a:lvl3pPr>
            <a:lvl4pPr marL="1371600" indent="0" latinLnBrk="0">
              <a:buNone/>
              <a:defRPr lang="es-ES" sz="1000"/>
            </a:lvl4pPr>
            <a:lvl5pPr marL="1828800" indent="0" latinLnBrk="0">
              <a:buNone/>
              <a:defRPr lang="es-ES" sz="1000"/>
            </a:lvl5pPr>
            <a:lvl6pPr marL="2286000" indent="0" latinLnBrk="0">
              <a:buNone/>
              <a:defRPr lang="es-ES" sz="1000"/>
            </a:lvl6pPr>
            <a:lvl7pPr marL="2743200" indent="0" latinLnBrk="0">
              <a:buNone/>
              <a:defRPr lang="es-ES" sz="1000"/>
            </a:lvl7pPr>
            <a:lvl8pPr marL="3200400" indent="0" latinLnBrk="0">
              <a:buNone/>
              <a:defRPr lang="es-ES" sz="1000"/>
            </a:lvl8pPr>
            <a:lvl9pPr marL="3657600" indent="0" latinLnBrk="0">
              <a:buNone/>
              <a:defRPr lang="es-ES"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04/12/2013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‹Nº›</a:t>
            </a:fld>
            <a:endParaRPr lang="es-ES"/>
          </a:p>
        </p:txBody>
      </p:sp>
      <p:sp>
        <p:nvSpPr>
          <p:cNvPr id="8" name="Forma libre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" name="Marcador de posición de imagen 11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es-ES" sz="20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000">
                <a:solidFill>
                  <a:schemeClr val="tx1"/>
                </a:solidFill>
              </a:defRPr>
            </a:lvl1pPr>
          </a:lstStyle>
          <a:p>
            <a:fld id="{7FC8593D-7C47-471E-A8DF-97AC4FFD13F5}" type="datetimeFigureOut">
              <a:pPr/>
              <a:t>04/12/2013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000">
                <a:solidFill>
                  <a:schemeClr val="tx1"/>
                </a:solidFill>
              </a:defRPr>
            </a:lvl1pPr>
          </a:lstStyle>
          <a:p>
            <a:fld id="{289D71E3-7D81-4C24-B9D8-6B108755C64C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s-ES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Diseño del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7252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6530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6075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osición de imagen 3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4093218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Marcador de posición de imagen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Marcador de texto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267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Marcador de posición de imagen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Marcador de texto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osición de imagen 4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2658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Marcador de posición de imagen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Marcador de posición de imagen 3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Marcador de posición de imagen 4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6" name="Marcador de posición de imagen 5"/>
          <p:cNvSpPr>
            <a:spLocks noGrp="1"/>
          </p:cNvSpPr>
          <p:nvPr>
            <p:ph type="pic" sz="quarter" idx="18"/>
          </p:nvPr>
        </p:nvSpPr>
        <p:spPr/>
      </p:sp>
    </p:spTree>
    <p:extLst>
      <p:ext uri="{BB962C8B-B14F-4D97-AF65-F5344CB8AC3E}">
        <p14:creationId xmlns:p14="http://schemas.microsoft.com/office/powerpoint/2010/main" val="1836060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526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0731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2223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6635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iños amigos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6" id="{CDF1CE40-D12A-4BBA-8E29-FD301E3A737A}" vid="{E44D8D76-07A2-4151-9426-1A858C999D66}"/>
    </a:ext>
  </a:extLst>
</a:theme>
</file>

<file path=ppt/theme/theme2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Props1.xml><?xml version="1.0" encoding="utf-8"?>
<ds:datastoreItem xmlns:ds="http://schemas.openxmlformats.org/officeDocument/2006/customXml" ds:itemID="{8920201C-A8DD-4CC4-91AD-21A90B9FED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CA48A19-A147-4EA0-8120-5A930CEEB18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1F4DD25-C1C2-46B3-AB30-3E0E2E23E3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</Words>
  <Application>Microsoft Office PowerPoint</Application>
  <PresentationFormat>Panorámica</PresentationFormat>
  <Paragraphs>2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Niños amigos 16x9</vt:lpstr>
      <vt:lpstr>Diseño del título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2013-07-31T14:55:39Z</dcterms:created>
  <dcterms:modified xsi:type="dcterms:W3CDTF">2013-12-04T10:18:41Z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