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798" y="90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C69B1E1D-1656-4BF3-B39D-523606D6DB44}" type="datetimeFigureOut">
              <a:rPr lang="es-ES"/>
              <a:t>19/12/2013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624149B6-8CC3-4B9A-BCBF-5AF8A7649FF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A85FC044-1321-463A-86E8-35D85A959797}" type="datetimeFigureOut">
              <a:t>19/12/2013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86AA99EE-A2C0-4BE5-BB96-1FDEE1D6095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Tipo de certificado</a:t>
            </a:r>
          </a:p>
        </p:txBody>
      </p:sp>
      <p:sp>
        <p:nvSpPr>
          <p:cNvPr id="20" name="Marcador de posición de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18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[Describir contribución o motivo del diploma aquí]</a:t>
            </a:r>
          </a:p>
        </p:txBody>
      </p:sp>
      <p:sp>
        <p:nvSpPr>
          <p:cNvPr id="9" name="Marcador de posición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48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 dirty="0"/>
              <a:t>Nombre del destinatario</a:t>
            </a:r>
          </a:p>
        </p:txBody>
      </p:sp>
      <p:sp>
        <p:nvSpPr>
          <p:cNvPr id="21" name="Marcador de posición de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18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[Agregar texto aquí, por ejemplo, “Se reconoce que”]</a:t>
            </a:r>
          </a:p>
        </p:txBody>
      </p:sp>
      <p:cxnSp>
        <p:nvCxnSpPr>
          <p:cNvPr id="24" name="Conector directo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Conector directo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Marcador de posición de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Nombre o título del moderador</a:t>
            </a:r>
          </a:p>
        </p:txBody>
      </p:sp>
      <p:sp>
        <p:nvSpPr>
          <p:cNvPr id="30" name="Marcador de posición de texto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Fecha</a:t>
            </a:r>
          </a:p>
        </p:txBody>
      </p:sp>
      <p:cxnSp>
        <p:nvCxnSpPr>
          <p:cNvPr id="4" name="Conector directo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irecto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pPr/>
              <a:t>19/12/2013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‹Nº›</a:t>
            </a:fld>
            <a:endParaRPr lang="es-ES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es-ES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es-ES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es-ES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Certificado académico</a:t>
            </a:r>
          </a:p>
        </p:txBody>
      </p:sp>
      <p:sp>
        <p:nvSpPr>
          <p:cNvPr id="18" name="Marcador de posición de texto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sz="1500"/>
              <a:t>ha obtenido logros sobresalientes</a:t>
            </a:r>
          </a:p>
        </p:txBody>
      </p:sp>
      <p:sp>
        <p:nvSpPr>
          <p:cNvPr id="16" name="Marcador de posición de tex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/>
              <a:t>René Valdés</a:t>
            </a:r>
            <a:r>
              <a:rPr lang="es-ES"/>
              <a:t> </a:t>
            </a:r>
            <a:endParaRPr lang="es-ES" dirty="0"/>
          </a:p>
        </p:txBody>
      </p:sp>
      <p:sp>
        <p:nvSpPr>
          <p:cNvPr id="12" name="Marcador de posición de texto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sz="1500"/>
              <a:t>Se reconoce que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/>
              <a:t>Almudena Benito, coordinadora del programa</a:t>
            </a:r>
          </a:p>
        </p:txBody>
      </p:sp>
      <p:sp>
        <p:nvSpPr>
          <p:cNvPr id="19" name="Marcador de posición de texto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3 de abril de 2012 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 académico (verde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FA0883-819C-4CDB-8402-58F7F94F84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A63B0D-773F-4F17-988D-5681189893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B0244B-4EAF-406C-8206-D1D283A63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Certificado académico (verde)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2013-07-30T13:28:31Z</dcterms:created>
  <dcterms:modified xsi:type="dcterms:W3CDTF">2013-12-19T12:43:19Z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