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 rtl="0">
      <a:defRPr lang="es-mx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60" autoAdjust="0"/>
    <p:restoredTop sz="94660"/>
  </p:normalViewPr>
  <p:slideViewPr>
    <p:cSldViewPr showGuides="1">
      <p:cViewPr varScale="1">
        <p:scale>
          <a:sx n="151" d="100"/>
          <a:sy n="151" d="100"/>
        </p:scale>
        <p:origin x="1794" y="14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13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1/5/2017</a:t>
            </a:r>
            <a:endParaRPr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1/5/2017</a:t>
            </a:r>
            <a:endParaRPr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Haz clic para modificar los estilos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4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</p:spPr>
        <p:txBody>
          <a:bodyPr lIns="91440" tIns="45720" rIns="91440" bIns="45720" rtlCol="0" anchor="ctr" anchorCtr="0"/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/>
              <a:t>Tipo de certificado</a:t>
            </a:r>
          </a:p>
        </p:txBody>
      </p:sp>
      <p:sp>
        <p:nvSpPr>
          <p:cNvPr id="21" name="Marcador de posición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[Agrega texto aquí, como “Se reconoce que”]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0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s-mx" dirty="0"/>
              <a:t>Nombre del destinatario</a:t>
            </a:r>
          </a:p>
        </p:txBody>
      </p:sp>
      <p:sp>
        <p:nvSpPr>
          <p:cNvPr id="20" name="Marcador de posición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694176"/>
            <a:ext cx="7162800" cy="52002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dirty="0"/>
              <a:t>[Describe la </a:t>
            </a:r>
            <a:r>
              <a:rPr dirty="0" err="1"/>
              <a:t>contribución</a:t>
            </a:r>
            <a:r>
              <a:rPr dirty="0"/>
              <a:t> o la </a:t>
            </a:r>
            <a:r>
              <a:rPr dirty="0" err="1"/>
              <a:t>razón</a:t>
            </a:r>
            <a:r>
              <a:rPr dirty="0"/>
              <a:t> de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/>
              <a:t>certificado</a:t>
            </a:r>
            <a:r>
              <a:rPr dirty="0"/>
              <a:t> </a:t>
            </a:r>
            <a:r>
              <a:rPr dirty="0" err="1"/>
              <a:t>aquí</a:t>
            </a:r>
            <a:r>
              <a:rPr dirty="0"/>
              <a:t>]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ción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Nombre o puesto del presentador</a:t>
            </a:r>
          </a:p>
        </p:txBody>
      </p:sp>
      <p:sp>
        <p:nvSpPr>
          <p:cNvPr id="30" name="Marcador de posición de texto 7"/>
          <p:cNvSpPr>
            <a:spLocks noGrp="1"/>
          </p:cNvSpPr>
          <p:nvPr>
            <p:ph type="body" sz="quarter" idx="2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endParaRPr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title="Marco de gráfico de fon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dirty="0"/>
              <a:t>Haz </a:t>
            </a:r>
            <a:r>
              <a:rPr dirty="0" err="1"/>
              <a:t>clic</a:t>
            </a:r>
            <a:r>
              <a:rPr dirty="0"/>
              <a:t> para </a:t>
            </a:r>
            <a:r>
              <a:rPr dirty="0" err="1"/>
              <a:t>modificar</a:t>
            </a:r>
            <a:r>
              <a:rPr dirty="0"/>
              <a:t> el </a:t>
            </a:r>
            <a:r>
              <a:rPr dirty="0" err="1"/>
              <a:t>estilo</a:t>
            </a:r>
            <a:r>
              <a:rPr dirty="0"/>
              <a:t> de </a:t>
            </a:r>
            <a:r>
              <a:rPr dirty="0" err="1"/>
              <a:t>título</a:t>
            </a:r>
            <a:r>
              <a:rPr dirty="0"/>
              <a:t> del</a:t>
            </a:r>
            <a:r>
              <a:rPr lang="es-MX" dirty="0"/>
              <a:t> </a:t>
            </a:r>
            <a:r>
              <a:rPr dirty="0" err="1"/>
              <a:t>patrón</a:t>
            </a:r>
            <a:endParaRPr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t>Haz clic para modificar los estilos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1/5/2017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BD2FA371-C872-4E76-B1E3-5B0775D37C39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mx"/>
              <a:t>Certificado de excelencia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s-mx"/>
              <a:t>Se reconoce que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Destinatario</a:t>
            </a:r>
          </a:p>
        </p:txBody>
      </p:sp>
      <p:sp>
        <p:nvSpPr>
          <p:cNvPr id="2" name="Marcador de posición de texto 1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s-mx"/>
              <a:t>consiguió un gran logro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mx"/>
              <a:t>Coordinador del programa</a:t>
            </a:r>
          </a:p>
        </p:txBody>
      </p:sp>
      <p:sp>
        <p:nvSpPr>
          <p:cNvPr id="9" name="Marcador de posición de texto 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n-US"/>
              <a:t>1 de mayo de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494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do de excelencia (azul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19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Georgia</vt:lpstr>
      <vt:lpstr>Certificado de excelencia (azul)</vt:lpstr>
      <vt:lpstr>Destinatario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Destinatario</dc:title>
  <dc:creator/>
  <cp:lastModifiedBy>admin</cp:lastModifiedBy>
  <cp:revision>1</cp:revision>
  <dcterms:created xsi:type="dcterms:W3CDTF">2017-02-15T11:30:16Z</dcterms:created>
  <dcterms:modified xsi:type="dcterms:W3CDTF">2018-04-25T12:35:31Z</dcterms:modified>
</cp:coreProperties>
</file>