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9144000" cy="6858000" type="screen4x3"/>
  <p:notesSz cx="6858000" cy="9144000"/>
  <p:defaultTextStyle>
    <a:defPPr rtl="0">
      <a:defRPr lang="es-mx"/>
    </a:defPPr>
    <a:lvl1pPr marL="0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1pPr>
    <a:lvl2pPr marL="44945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2pPr>
    <a:lvl3pPr marL="89890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3pPr>
    <a:lvl4pPr marL="134836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4pPr>
    <a:lvl5pPr marL="179781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5pPr>
    <a:lvl6pPr marL="2247272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6pPr>
    <a:lvl7pPr marL="2696726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7pPr>
    <a:lvl8pPr marL="3146181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8pPr>
    <a:lvl9pPr marL="3595635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90" autoAdjust="0"/>
    <p:restoredTop sz="94660"/>
  </p:normalViewPr>
  <p:slideViewPr>
    <p:cSldViewPr showGuides="1">
      <p:cViewPr varScale="1">
        <p:scale>
          <a:sx n="151" d="100"/>
          <a:sy n="151" d="100"/>
        </p:scale>
        <p:origin x="1794" y="144"/>
      </p:cViewPr>
      <p:guideLst>
        <p:guide pos="288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0" d="100"/>
          <a:sy n="80" d="100"/>
        </p:scale>
        <p:origin x="2646" y="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17/2/2017</a:t>
            </a:r>
            <a:endParaRPr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24149B6-8CC3-4B9A-BCBF-5AF8A7649FF2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268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17/2/2017</a:t>
            </a:r>
            <a:endParaRPr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Haz clic para modificar los estilos de texto del patrón</a:t>
            </a:r>
          </a:p>
          <a:p>
            <a:pPr lvl="1" rtl="0"/>
            <a:r>
              <a:t>Segundo nivel</a:t>
            </a:r>
          </a:p>
          <a:p>
            <a:pPr lvl="2" rtl="0"/>
            <a:r>
              <a:t>Tercer nivel</a:t>
            </a:r>
          </a:p>
          <a:p>
            <a:pPr lvl="3" rtl="0"/>
            <a:r>
              <a:t>Cuarto nivel</a:t>
            </a:r>
          </a:p>
          <a:p>
            <a:pPr lvl="4" rtl="0"/>
            <a:r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6AA99EE-A2C0-4BE5-BB96-1FDEE1D6095A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688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1pPr>
    <a:lvl2pPr marL="403388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2pPr>
    <a:lvl3pPr marL="806775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3pPr>
    <a:lvl4pPr marL="1210163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4pPr>
    <a:lvl5pPr marL="161355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5pPr>
    <a:lvl6pPr marL="2016938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6pPr>
    <a:lvl7pPr marL="2420325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7pPr>
    <a:lvl8pPr marL="2823713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8pPr>
    <a:lvl9pPr marL="322710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tific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ítulo"/>
          <p:cNvSpPr>
            <a:spLocks noGrp="1"/>
          </p:cNvSpPr>
          <p:nvPr>
            <p:ph type="subTitle" idx="1" hasCustomPrompt="1"/>
          </p:nvPr>
        </p:nvSpPr>
        <p:spPr>
          <a:xfrm>
            <a:off x="987552" y="1463040"/>
            <a:ext cx="7159752" cy="484632"/>
          </a:xfrm>
          <a:prstGeom prst="rect">
            <a:avLst/>
          </a:prstGeom>
        </p:spPr>
        <p:txBody>
          <a:bodyPr lIns="91440" tIns="45720" rIns="91440" bIns="45720" rtlCol="0" anchor="ctr" anchorCtr="0">
            <a:normAutofit/>
          </a:bodyPr>
          <a:lstStyle>
            <a:lvl1pPr marL="0" marR="0" indent="0" algn="ctr" defTabSz="926250" rtl="0" eaLnBrk="1" fontAlgn="auto" latinLnBrk="0" hangingPunct="1">
              <a:lnSpc>
                <a:spcPct val="90000"/>
              </a:lnSpc>
              <a:spcBef>
                <a:spcPts val="1637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3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ctr" defTabSz="926250" rtl="0" eaLnBrk="1" fontAlgn="auto" latinLnBrk="0" hangingPunct="1">
              <a:lnSpc>
                <a:spcPct val="90000"/>
              </a:lnSpc>
              <a:spcBef>
                <a:spcPts val="1637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mx"/>
              <a:t>Tipo de certificado</a:t>
            </a:r>
          </a:p>
        </p:txBody>
      </p:sp>
      <p:sp>
        <p:nvSpPr>
          <p:cNvPr id="21" name="Marcador de posición de texto 7"/>
          <p:cNvSpPr>
            <a:spLocks noGrp="1"/>
          </p:cNvSpPr>
          <p:nvPr>
            <p:ph type="body" sz="quarter" idx="20" hasCustomPrompt="1"/>
          </p:nvPr>
        </p:nvSpPr>
        <p:spPr>
          <a:xfrm>
            <a:off x="990601" y="2560805"/>
            <a:ext cx="7162800" cy="325881"/>
          </a:xfrm>
        </p:spPr>
        <p:txBody>
          <a:bodyPr lIns="91440" tIns="45720" rIns="91440" bIns="4572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 rtl="0"/>
            <a:r>
              <a:t>[Agrega texto aquí, como “Se reconoce que”]</a:t>
            </a:r>
          </a:p>
        </p:txBody>
      </p:sp>
      <p:sp>
        <p:nvSpPr>
          <p:cNvPr id="6" name="Título 5"/>
          <p:cNvSpPr>
            <a:spLocks noGrp="1"/>
          </p:cNvSpPr>
          <p:nvPr>
            <p:ph type="title" hasCustomPrompt="1"/>
          </p:nvPr>
        </p:nvSpPr>
        <p:spPr>
          <a:xfrm>
            <a:off x="990601" y="2953512"/>
            <a:ext cx="7162800" cy="74066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50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rtl="0">
              <a:lnSpc>
                <a:spcPct val="90000"/>
              </a:lnSpc>
              <a:spcBef>
                <a:spcPts val="0"/>
              </a:spcBef>
              <a:buFont typeface="Arial" pitchFamily="34" charset="0"/>
            </a:pPr>
            <a:r>
              <a:rPr lang="es-mx" dirty="0"/>
              <a:t>Nombre del destinatario</a:t>
            </a:r>
          </a:p>
        </p:txBody>
      </p:sp>
      <p:sp>
        <p:nvSpPr>
          <p:cNvPr id="20" name="Marcador de posición de texto 7"/>
          <p:cNvSpPr>
            <a:spLocks noGrp="1"/>
          </p:cNvSpPr>
          <p:nvPr>
            <p:ph type="body" sz="quarter" idx="19" hasCustomPrompt="1"/>
          </p:nvPr>
        </p:nvSpPr>
        <p:spPr>
          <a:xfrm>
            <a:off x="990601" y="3869778"/>
            <a:ext cx="7162800" cy="702222"/>
          </a:xfrm>
        </p:spPr>
        <p:txBody>
          <a:bodyPr lIns="91440" tIns="45720" rIns="91440" bIns="45720" rtlCol="0" anchor="ctr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50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 rtl="0"/>
            <a:r>
              <a:t>[Describe la contribución o la razón de este certificado aquí]</a:t>
            </a:r>
          </a:p>
        </p:txBody>
      </p:sp>
      <p:cxnSp>
        <p:nvCxnSpPr>
          <p:cNvPr id="4" name="Conector recto 3"/>
          <p:cNvCxnSpPr/>
          <p:nvPr userDrawn="1"/>
        </p:nvCxnSpPr>
        <p:spPr>
          <a:xfrm>
            <a:off x="1463617" y="5217459"/>
            <a:ext cx="297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Marcador de posición de texto 7"/>
          <p:cNvSpPr>
            <a:spLocks noGrp="1"/>
          </p:cNvSpPr>
          <p:nvPr>
            <p:ph type="body" sz="quarter" idx="17" hasCustomPrompt="1"/>
          </p:nvPr>
        </p:nvSpPr>
        <p:spPr>
          <a:xfrm>
            <a:off x="1463617" y="5334000"/>
            <a:ext cx="2971800" cy="381000"/>
          </a:xfrm>
        </p:spPr>
        <p:txBody>
          <a:bodyPr lIns="91440" tIns="0" rIns="91440" b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 rtl="0"/>
            <a:r>
              <a:t>Nombre o puesto del presentador</a:t>
            </a:r>
          </a:p>
        </p:txBody>
      </p:sp>
      <p:sp>
        <p:nvSpPr>
          <p:cNvPr id="22" name="Marcador de posición de texto 7"/>
          <p:cNvSpPr>
            <a:spLocks noGrp="1"/>
          </p:cNvSpPr>
          <p:nvPr>
            <p:ph type="body" sz="quarter" idx="21"/>
          </p:nvPr>
        </p:nvSpPr>
        <p:spPr>
          <a:xfrm>
            <a:off x="4726190" y="4876800"/>
            <a:ext cx="2970010" cy="381000"/>
          </a:xfrm>
        </p:spPr>
        <p:txBody>
          <a:bodyPr lIns="91440" tIns="0" rIns="9144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100" b="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 rtl="0"/>
            <a:endParaRPr dirty="0"/>
          </a:p>
        </p:txBody>
      </p:sp>
      <p:cxnSp>
        <p:nvCxnSpPr>
          <p:cNvPr id="19" name="Conector recto 18"/>
          <p:cNvCxnSpPr/>
          <p:nvPr userDrawn="1"/>
        </p:nvCxnSpPr>
        <p:spPr>
          <a:xfrm>
            <a:off x="4726190" y="5217459"/>
            <a:ext cx="29700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074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title="Marco de gráfico de fondo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990601" y="990600"/>
            <a:ext cx="7162800" cy="681318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pPr rtl="0"/>
            <a:r>
              <a:rPr dirty="0"/>
              <a:t>Haz </a:t>
            </a:r>
            <a:r>
              <a:rPr dirty="0" err="1"/>
              <a:t>clic</a:t>
            </a:r>
            <a:r>
              <a:rPr dirty="0"/>
              <a:t> para </a:t>
            </a:r>
            <a:r>
              <a:rPr dirty="0" err="1"/>
              <a:t>modificar</a:t>
            </a:r>
            <a:r>
              <a:rPr dirty="0"/>
              <a:t> el </a:t>
            </a:r>
            <a:r>
              <a:rPr dirty="0" err="1"/>
              <a:t>estilo</a:t>
            </a:r>
            <a:r>
              <a:rPr dirty="0"/>
              <a:t> de </a:t>
            </a:r>
            <a:r>
              <a:rPr dirty="0" err="1"/>
              <a:t>título</a:t>
            </a:r>
            <a:r>
              <a:rPr dirty="0"/>
              <a:t> del</a:t>
            </a:r>
            <a:r>
              <a:rPr lang="es-ES" dirty="0"/>
              <a:t> </a:t>
            </a:r>
            <a:r>
              <a:rPr dirty="0" err="1"/>
              <a:t>patrón</a:t>
            </a:r>
            <a:endParaRPr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990600" y="1828800"/>
            <a:ext cx="7162802" cy="4038600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 rtl="0"/>
            <a:r>
              <a:rPr dirty="0"/>
              <a:t>Haz </a:t>
            </a:r>
            <a:r>
              <a:rPr dirty="0" err="1"/>
              <a:t>clic</a:t>
            </a:r>
            <a:r>
              <a:rPr dirty="0"/>
              <a:t> para </a:t>
            </a:r>
            <a:r>
              <a:rPr dirty="0" err="1"/>
              <a:t>modificar</a:t>
            </a:r>
            <a:r>
              <a:rPr dirty="0"/>
              <a:t> los </a:t>
            </a:r>
            <a:r>
              <a:rPr dirty="0" err="1"/>
              <a:t>estilos</a:t>
            </a:r>
            <a:r>
              <a:rPr dirty="0"/>
              <a:t> de </a:t>
            </a:r>
            <a:r>
              <a:rPr dirty="0" err="1"/>
              <a:t>texto</a:t>
            </a:r>
            <a:r>
              <a:rPr dirty="0"/>
              <a:t> del </a:t>
            </a:r>
            <a:r>
              <a:rPr dirty="0" err="1"/>
              <a:t>patrón</a:t>
            </a:r>
            <a:endParaRPr dirty="0"/>
          </a:p>
          <a:p>
            <a:pPr lvl="1" rtl="0"/>
            <a:r>
              <a:rPr dirty="0"/>
              <a:t>Segundo </a:t>
            </a:r>
            <a:r>
              <a:rPr dirty="0" err="1"/>
              <a:t>nivel</a:t>
            </a:r>
            <a:endParaRPr dirty="0"/>
          </a:p>
          <a:p>
            <a:pPr lvl="2" rtl="0"/>
            <a:r>
              <a:rPr dirty="0" err="1"/>
              <a:t>Tercer</a:t>
            </a:r>
            <a:r>
              <a:rPr dirty="0"/>
              <a:t> </a:t>
            </a:r>
            <a:r>
              <a:rPr dirty="0" err="1"/>
              <a:t>nivel</a:t>
            </a:r>
            <a:endParaRPr dirty="0"/>
          </a:p>
          <a:p>
            <a:pPr lvl="3" rtl="0"/>
            <a:r>
              <a:rPr dirty="0"/>
              <a:t>Cuarto </a:t>
            </a:r>
            <a:r>
              <a:rPr dirty="0" err="1"/>
              <a:t>nivel</a:t>
            </a:r>
            <a:endParaRPr dirty="0"/>
          </a:p>
          <a:p>
            <a:pPr lvl="4" rtl="0"/>
            <a:r>
              <a:rPr dirty="0"/>
              <a:t>Quinto </a:t>
            </a:r>
            <a:r>
              <a:rPr dirty="0" err="1"/>
              <a:t>nivel</a:t>
            </a:r>
            <a:endParaRPr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411471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US"/>
              <a:t>17/2/2017</a:t>
            </a:r>
            <a:endParaRPr lang="en-U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460454"/>
            <a:ext cx="2895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98928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fld id="{BD2FA371-C872-4E76-B1E3-5B0775D37C39}" type="slidenum">
              <a:rPr lang="en-US" smtClean="0"/>
              <a:pPr rtl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4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sldNum="0" hdr="0" ftr="0" dt="0"/>
  <p:txStyles>
    <p:titleStyle>
      <a:lvl1pPr algn="ctr" defTabSz="926250" rtl="0" eaLnBrk="1" latinLnBrk="0" hangingPunct="1">
        <a:spcBef>
          <a:spcPct val="0"/>
        </a:spcBef>
        <a:buNone/>
        <a:defRPr sz="2546" kern="120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49394" indent="-249394" algn="l" defTabSz="926250" rtl="0" eaLnBrk="1" latinLnBrk="0" hangingPunct="1">
        <a:lnSpc>
          <a:spcPct val="90000"/>
        </a:lnSpc>
        <a:spcBef>
          <a:spcPts val="1637"/>
        </a:spcBef>
        <a:buFont typeface="Arial" pitchFamily="34" charset="0"/>
        <a:buChar char="•"/>
        <a:defRPr sz="1819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581920" indent="-249394" algn="l" defTabSz="926250" rtl="0" eaLnBrk="1" latinLnBrk="0" hangingPunct="1">
        <a:lnSpc>
          <a:spcPct val="90000"/>
        </a:lnSpc>
        <a:spcBef>
          <a:spcPts val="545"/>
        </a:spcBef>
        <a:buFont typeface="Arial" pitchFamily="34" charset="0"/>
        <a:buChar char="•"/>
        <a:defRPr sz="1637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914446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454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1163841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413235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1662630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6pPr>
      <a:lvl7pPr marL="1912024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7pPr>
      <a:lvl8pPr marL="2161418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8pPr>
      <a:lvl9pPr marL="2410812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1pPr>
      <a:lvl2pPr marL="463125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2pPr>
      <a:lvl3pPr marL="926250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3pPr>
      <a:lvl4pPr marL="1389377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4pPr>
      <a:lvl5pPr marL="1852502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5pPr>
      <a:lvl6pPr marL="2315627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6pPr>
      <a:lvl7pPr marL="2778752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7pPr>
      <a:lvl8pPr marL="3241878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8pPr>
      <a:lvl9pPr marL="3705003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lnSpcReduction="10000"/>
          </a:bodyPr>
          <a:lstStyle/>
          <a:p>
            <a:pPr rtl="0"/>
            <a:r>
              <a:rPr lang="es-mx"/>
              <a:t>Certificado de reconocimiento</a:t>
            </a:r>
            <a:endParaRPr lang="en-US" dirty="0"/>
          </a:p>
        </p:txBody>
      </p:sp>
      <p:sp>
        <p:nvSpPr>
          <p:cNvPr id="12" name="Marcador de posición de texto 11"/>
          <p:cNvSpPr>
            <a:spLocks noGrp="1"/>
          </p:cNvSpPr>
          <p:nvPr>
            <p:ph type="body" sz="quarter" idx="20"/>
          </p:nvPr>
        </p:nvSpPr>
        <p:spPr/>
        <p:txBody>
          <a:bodyPr rtlCol="0"/>
          <a:lstStyle/>
          <a:p>
            <a:pPr rtl="0"/>
            <a:r>
              <a:rPr lang="es-mx"/>
              <a:t>Se reconoce que</a:t>
            </a:r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mx"/>
              <a:t>Destinatario</a:t>
            </a:r>
            <a:endParaRPr lang="en-US" dirty="0"/>
          </a:p>
        </p:txBody>
      </p:sp>
      <p:sp>
        <p:nvSpPr>
          <p:cNvPr id="18" name="Marcador de posición de texto 17"/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/>
          <a:p>
            <a:pPr rtl="0"/>
            <a:r>
              <a:rPr lang="es-mx"/>
              <a:t>consiguió un gran logro</a:t>
            </a:r>
            <a:endParaRPr lang="en-US" dirty="0"/>
          </a:p>
        </p:txBody>
      </p:sp>
      <p:sp>
        <p:nvSpPr>
          <p:cNvPr id="17" name="Marcador de posición de texto 16"/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r>
              <a:rPr lang="es-mx" dirty="0"/>
              <a:t>Nombre o puesto del</a:t>
            </a:r>
            <a:r>
              <a:rPr lang="es-MX" dirty="0"/>
              <a:t> </a:t>
            </a:r>
            <a:r>
              <a:rPr lang="es-mx" dirty="0"/>
              <a:t>presentador</a:t>
            </a:r>
            <a:endParaRPr lang="en-US" dirty="0"/>
          </a:p>
        </p:txBody>
      </p:sp>
      <p:sp>
        <p:nvSpPr>
          <p:cNvPr id="6" name="Marcador de posición de texto 5"/>
          <p:cNvSpPr>
            <a:spLocks noGrp="1"/>
          </p:cNvSpPr>
          <p:nvPr>
            <p:ph type="body" sz="quarter" idx="21"/>
          </p:nvPr>
        </p:nvSpPr>
        <p:spPr/>
        <p:txBody>
          <a:bodyPr rtlCol="0"/>
          <a:lstStyle/>
          <a:p>
            <a:pPr rtl="0"/>
            <a:r>
              <a:rPr lang="en-US"/>
              <a:t>17 de febrero de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535336"/>
      </p:ext>
    </p:extLst>
  </p:cSld>
  <p:clrMapOvr>
    <a:masterClrMapping/>
  </p:clrMapOvr>
</p:sld>
</file>

<file path=ppt/theme/theme1.xml><?xml version="1.0" encoding="utf-8"?>
<a:theme xmlns:a="http://schemas.openxmlformats.org/drawingml/2006/main" name="Certificado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7F22D4C-FEEB-4761-8509-BB52C706AA71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A6FA430-D049-4D3E-ABED-9AFFC092733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4B8F16-5162-464D-A082-419DB3488F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20</Words>
  <Application>Microsoft Office PowerPoint</Application>
  <PresentationFormat>Presentación en pantalla (4:3)</PresentationFormat>
  <Paragraphs>6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Georgia</vt:lpstr>
      <vt:lpstr>Certificado</vt:lpstr>
      <vt:lpstr>Destinatario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Destinatario</dc:title>
  <dc:creator/>
  <cp:lastModifiedBy>admin</cp:lastModifiedBy>
  <cp:revision>1</cp:revision>
  <dcterms:created xsi:type="dcterms:W3CDTF">2017-02-01T14:00:38Z</dcterms:created>
  <dcterms:modified xsi:type="dcterms:W3CDTF">2018-04-25T12:38:47Z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