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C89EF96-8CEA-46FF-86C4-4CE0E760980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8" autoAdjust="0"/>
    <p:restoredTop sz="94660"/>
  </p:normalViewPr>
  <p:slideViewPr>
    <p:cSldViewPr snapToGrid="0">
      <p:cViewPr varScale="1">
        <p:scale>
          <a:sx n="66" d="100"/>
          <a:sy n="66" d="100"/>
        </p:scale>
        <p:origin x="78" y="618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3852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Hoja1!$A$2:$A$5</c:f>
              <c:strCache>
                <c:ptCount val="4"/>
                <c:pt idx="0">
                  <c:v>Categoría 1</c:v>
                </c:pt>
                <c:pt idx="1">
                  <c:v>Categoría 2</c:v>
                </c:pt>
                <c:pt idx="2">
                  <c:v>Categoría 3</c:v>
                </c:pt>
                <c:pt idx="3">
                  <c:v>Categoría 4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Serie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Hoja1!$A$2:$A$5</c:f>
              <c:strCache>
                <c:ptCount val="4"/>
                <c:pt idx="0">
                  <c:v>Categoría 1</c:v>
                </c:pt>
                <c:pt idx="1">
                  <c:v>Categoría 2</c:v>
                </c:pt>
                <c:pt idx="2">
                  <c:v>Categoría 3</c:v>
                </c:pt>
                <c:pt idx="3">
                  <c:v>Categoría 4</c:v>
                </c:pt>
              </c:strCache>
            </c:strRef>
          </c:cat>
          <c:val>
            <c:numRef>
              <c:f>Hoja1!$C$2:$C$5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Serie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Hoja1!$A$2:$A$5</c:f>
              <c:strCache>
                <c:ptCount val="4"/>
                <c:pt idx="0">
                  <c:v>Categoría 1</c:v>
                </c:pt>
                <c:pt idx="1">
                  <c:v>Categoría 2</c:v>
                </c:pt>
                <c:pt idx="2">
                  <c:v>Categoría 3</c:v>
                </c:pt>
                <c:pt idx="3">
                  <c:v>Categoría 4</c:v>
                </c:pt>
              </c:strCache>
            </c:strRef>
          </c:cat>
          <c:val>
            <c:numRef>
              <c:f>Hoja1!$D$2:$D$5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93016544"/>
        <c:axId val="293017104"/>
      </c:barChart>
      <c:catAx>
        <c:axId val="293016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93017104"/>
        <c:crosses val="autoZero"/>
        <c:auto val="1"/>
        <c:lblAlgn val="ctr"/>
        <c:lblOffset val="100"/>
        <c:noMultiLvlLbl val="0"/>
      </c:catAx>
      <c:valAx>
        <c:axId val="2930171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930165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F48CA0-B85B-4458-AC23-3F6299AE7CF2}" type="doc">
      <dgm:prSet loTypeId="urn:microsoft.com/office/officeart/2005/8/layout/radial4" loCatId="relationship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F58074C2-62CA-4AAD-83F9-86A9EA52414A}">
      <dgm:prSet phldrT="[Texto]"/>
      <dgm:spPr/>
      <dgm:t>
        <a:bodyPr/>
        <a:lstStyle/>
        <a:p>
          <a:r>
            <a:rPr lang="es-ES"/>
            <a:t>Objetivo</a:t>
          </a:r>
        </a:p>
      </dgm:t>
    </dgm:pt>
    <dgm:pt modelId="{E31E9712-B288-41EB-93BE-1F25BD8AADD3}" type="parTrans" cxnId="{E98F13FA-F723-4894-85E2-4F0C4C71CA7E}">
      <dgm:prSet/>
      <dgm:spPr/>
      <dgm:t>
        <a:bodyPr/>
        <a:lstStyle/>
        <a:p>
          <a:endParaRPr lang="es-ES"/>
        </a:p>
      </dgm:t>
    </dgm:pt>
    <dgm:pt modelId="{A45342B1-59A4-4DDF-BE5E-FE6E305D033B}" type="sibTrans" cxnId="{E98F13FA-F723-4894-85E2-4F0C4C71CA7E}">
      <dgm:prSet/>
      <dgm:spPr/>
      <dgm:t>
        <a:bodyPr/>
        <a:lstStyle/>
        <a:p>
          <a:endParaRPr lang="es-ES"/>
        </a:p>
      </dgm:t>
    </dgm:pt>
    <dgm:pt modelId="{82992329-2141-41AE-8498-398419F9D342}">
      <dgm:prSet phldrT="[Texto]" custT="1"/>
      <dgm:spPr/>
      <dgm:t>
        <a:bodyPr/>
        <a:lstStyle/>
        <a:p>
          <a:r>
            <a:rPr lang="es-ES" sz="3200" dirty="0"/>
            <a:t>Paso 1</a:t>
          </a:r>
        </a:p>
      </dgm:t>
    </dgm:pt>
    <dgm:pt modelId="{E81300EC-0913-435C-965C-A88DA29AAB91}" type="parTrans" cxnId="{9F2B6E35-0DC5-44B3-A04E-3980A64C81AC}">
      <dgm:prSet/>
      <dgm:spPr/>
      <dgm:t>
        <a:bodyPr/>
        <a:lstStyle/>
        <a:p>
          <a:endParaRPr lang="es-ES"/>
        </a:p>
      </dgm:t>
    </dgm:pt>
    <dgm:pt modelId="{28E59B27-8808-4C52-B10D-E7ADC0DB3DF9}" type="sibTrans" cxnId="{9F2B6E35-0DC5-44B3-A04E-3980A64C81AC}">
      <dgm:prSet/>
      <dgm:spPr/>
      <dgm:t>
        <a:bodyPr/>
        <a:lstStyle/>
        <a:p>
          <a:endParaRPr lang="es-ES"/>
        </a:p>
      </dgm:t>
    </dgm:pt>
    <dgm:pt modelId="{FC647F25-4DEC-4063-BBDD-F93B2C5E6756}">
      <dgm:prSet phldrT="[Texto]" custT="1"/>
      <dgm:spPr/>
      <dgm:t>
        <a:bodyPr/>
        <a:lstStyle/>
        <a:p>
          <a:r>
            <a:rPr lang="es-ES" sz="3200" dirty="0"/>
            <a:t>Paso 2</a:t>
          </a:r>
        </a:p>
      </dgm:t>
    </dgm:pt>
    <dgm:pt modelId="{563D9B7B-235D-4E46-AC66-2AA43E9B3579}" type="parTrans" cxnId="{3483F096-B4B7-45D9-8948-50950B9FE6AE}">
      <dgm:prSet/>
      <dgm:spPr/>
      <dgm:t>
        <a:bodyPr/>
        <a:lstStyle/>
        <a:p>
          <a:endParaRPr lang="es-ES"/>
        </a:p>
      </dgm:t>
    </dgm:pt>
    <dgm:pt modelId="{22BFA187-88E4-4EBC-A0B9-A88562F9E4C1}" type="sibTrans" cxnId="{3483F096-B4B7-45D9-8948-50950B9FE6AE}">
      <dgm:prSet/>
      <dgm:spPr/>
      <dgm:t>
        <a:bodyPr/>
        <a:lstStyle/>
        <a:p>
          <a:endParaRPr lang="es-ES"/>
        </a:p>
      </dgm:t>
    </dgm:pt>
    <dgm:pt modelId="{ADFE6FFF-2D74-44C2-B492-ED92605EC5A7}">
      <dgm:prSet phldrT="[Texto]" custT="1"/>
      <dgm:spPr/>
      <dgm:t>
        <a:bodyPr/>
        <a:lstStyle/>
        <a:p>
          <a:r>
            <a:rPr lang="es-ES" sz="3200" dirty="0"/>
            <a:t>Paso 3</a:t>
          </a:r>
        </a:p>
      </dgm:t>
    </dgm:pt>
    <dgm:pt modelId="{CBB71E3E-4DF6-458D-88C3-25896F11EB85}" type="parTrans" cxnId="{6D5838E4-CA40-4AC8-9654-0651DC5397FB}">
      <dgm:prSet/>
      <dgm:spPr/>
      <dgm:t>
        <a:bodyPr/>
        <a:lstStyle/>
        <a:p>
          <a:endParaRPr lang="es-ES"/>
        </a:p>
      </dgm:t>
    </dgm:pt>
    <dgm:pt modelId="{9C5D00A8-4F96-44F5-8778-54093F0D050A}" type="sibTrans" cxnId="{6D5838E4-CA40-4AC8-9654-0651DC5397FB}">
      <dgm:prSet/>
      <dgm:spPr/>
      <dgm:t>
        <a:bodyPr/>
        <a:lstStyle/>
        <a:p>
          <a:endParaRPr lang="es-ES"/>
        </a:p>
      </dgm:t>
    </dgm:pt>
    <dgm:pt modelId="{4CC2A726-4DF7-4B61-8EA9-C776AA95A549}" type="pres">
      <dgm:prSet presAssocID="{A9F48CA0-B85B-4458-AC23-3F6299AE7CF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A52EC72-F44B-4563-8F12-31BE98030C73}" type="pres">
      <dgm:prSet presAssocID="{F58074C2-62CA-4AAD-83F9-86A9EA52414A}" presName="centerShape" presStyleLbl="node0" presStyleIdx="0" presStyleCnt="1"/>
      <dgm:spPr/>
      <dgm:t>
        <a:bodyPr/>
        <a:lstStyle/>
        <a:p>
          <a:endParaRPr lang="es-ES"/>
        </a:p>
      </dgm:t>
    </dgm:pt>
    <dgm:pt modelId="{0647D637-619C-451F-8084-44E62D21528F}" type="pres">
      <dgm:prSet presAssocID="{E81300EC-0913-435C-965C-A88DA29AAB91}" presName="parTrans" presStyleLbl="bgSibTrans2D1" presStyleIdx="0" presStyleCnt="3"/>
      <dgm:spPr/>
      <dgm:t>
        <a:bodyPr/>
        <a:lstStyle/>
        <a:p>
          <a:endParaRPr lang="es-ES"/>
        </a:p>
      </dgm:t>
    </dgm:pt>
    <dgm:pt modelId="{15AAAA0F-4593-4F22-B652-8F08B16E55CD}" type="pres">
      <dgm:prSet presAssocID="{82992329-2141-41AE-8498-398419F9D34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6F3572A-44B5-40A9-A054-A83B3BCE9750}" type="pres">
      <dgm:prSet presAssocID="{563D9B7B-235D-4E46-AC66-2AA43E9B3579}" presName="parTrans" presStyleLbl="bgSibTrans2D1" presStyleIdx="1" presStyleCnt="3"/>
      <dgm:spPr/>
      <dgm:t>
        <a:bodyPr/>
        <a:lstStyle/>
        <a:p>
          <a:endParaRPr lang="es-ES"/>
        </a:p>
      </dgm:t>
    </dgm:pt>
    <dgm:pt modelId="{BAD72918-AD54-4A3F-9FE2-7902A2063F5C}" type="pres">
      <dgm:prSet presAssocID="{FC647F25-4DEC-4063-BBDD-F93B2C5E6756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204005B-0B62-484D-8BEB-E7B9E9CE6A61}" type="pres">
      <dgm:prSet presAssocID="{CBB71E3E-4DF6-458D-88C3-25896F11EB85}" presName="parTrans" presStyleLbl="bgSibTrans2D1" presStyleIdx="2" presStyleCnt="3"/>
      <dgm:spPr/>
      <dgm:t>
        <a:bodyPr/>
        <a:lstStyle/>
        <a:p>
          <a:endParaRPr lang="es-ES"/>
        </a:p>
      </dgm:t>
    </dgm:pt>
    <dgm:pt modelId="{DF4F3CC4-9ADE-4D5A-9D51-11C67A5A8F9F}" type="pres">
      <dgm:prSet presAssocID="{ADFE6FFF-2D74-44C2-B492-ED92605EC5A7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A4AF818-C239-4D4F-B475-FEF1C24FF567}" type="presOf" srcId="{A9F48CA0-B85B-4458-AC23-3F6299AE7CF2}" destId="{4CC2A726-4DF7-4B61-8EA9-C776AA95A549}" srcOrd="0" destOrd="0" presId="urn:microsoft.com/office/officeart/2005/8/layout/radial4"/>
    <dgm:cxn modelId="{BE6CC9AB-9899-4E9E-BAAB-A9E76AC60050}" type="presOf" srcId="{82992329-2141-41AE-8498-398419F9D342}" destId="{15AAAA0F-4593-4F22-B652-8F08B16E55CD}" srcOrd="0" destOrd="0" presId="urn:microsoft.com/office/officeart/2005/8/layout/radial4"/>
    <dgm:cxn modelId="{1CA0974A-4354-486C-B412-C3CF625EF768}" type="presOf" srcId="{E81300EC-0913-435C-965C-A88DA29AAB91}" destId="{0647D637-619C-451F-8084-44E62D21528F}" srcOrd="0" destOrd="0" presId="urn:microsoft.com/office/officeart/2005/8/layout/radial4"/>
    <dgm:cxn modelId="{A5CCA479-F7E5-4428-81FB-1FFADAC6FC2C}" type="presOf" srcId="{F58074C2-62CA-4AAD-83F9-86A9EA52414A}" destId="{9A52EC72-F44B-4563-8F12-31BE98030C73}" srcOrd="0" destOrd="0" presId="urn:microsoft.com/office/officeart/2005/8/layout/radial4"/>
    <dgm:cxn modelId="{9F2B6E35-0DC5-44B3-A04E-3980A64C81AC}" srcId="{F58074C2-62CA-4AAD-83F9-86A9EA52414A}" destId="{82992329-2141-41AE-8498-398419F9D342}" srcOrd="0" destOrd="0" parTransId="{E81300EC-0913-435C-965C-A88DA29AAB91}" sibTransId="{28E59B27-8808-4C52-B10D-E7ADC0DB3DF9}"/>
    <dgm:cxn modelId="{DCD4CD90-2314-4EFA-9C26-9B7E4F5DCEFD}" type="presOf" srcId="{FC647F25-4DEC-4063-BBDD-F93B2C5E6756}" destId="{BAD72918-AD54-4A3F-9FE2-7902A2063F5C}" srcOrd="0" destOrd="0" presId="urn:microsoft.com/office/officeart/2005/8/layout/radial4"/>
    <dgm:cxn modelId="{6D5838E4-CA40-4AC8-9654-0651DC5397FB}" srcId="{F58074C2-62CA-4AAD-83F9-86A9EA52414A}" destId="{ADFE6FFF-2D74-44C2-B492-ED92605EC5A7}" srcOrd="2" destOrd="0" parTransId="{CBB71E3E-4DF6-458D-88C3-25896F11EB85}" sibTransId="{9C5D00A8-4F96-44F5-8778-54093F0D050A}"/>
    <dgm:cxn modelId="{07F0F65A-E5EF-4C50-9999-C2786A9FDF38}" type="presOf" srcId="{563D9B7B-235D-4E46-AC66-2AA43E9B3579}" destId="{26F3572A-44B5-40A9-A054-A83B3BCE9750}" srcOrd="0" destOrd="0" presId="urn:microsoft.com/office/officeart/2005/8/layout/radial4"/>
    <dgm:cxn modelId="{FFF32158-99E4-4A6E-BFE1-709132315BD0}" type="presOf" srcId="{ADFE6FFF-2D74-44C2-B492-ED92605EC5A7}" destId="{DF4F3CC4-9ADE-4D5A-9D51-11C67A5A8F9F}" srcOrd="0" destOrd="0" presId="urn:microsoft.com/office/officeart/2005/8/layout/radial4"/>
    <dgm:cxn modelId="{95709704-88CC-418B-B1FA-A6C9A479E333}" type="presOf" srcId="{CBB71E3E-4DF6-458D-88C3-25896F11EB85}" destId="{1204005B-0B62-484D-8BEB-E7B9E9CE6A61}" srcOrd="0" destOrd="0" presId="urn:microsoft.com/office/officeart/2005/8/layout/radial4"/>
    <dgm:cxn modelId="{3483F096-B4B7-45D9-8948-50950B9FE6AE}" srcId="{F58074C2-62CA-4AAD-83F9-86A9EA52414A}" destId="{FC647F25-4DEC-4063-BBDD-F93B2C5E6756}" srcOrd="1" destOrd="0" parTransId="{563D9B7B-235D-4E46-AC66-2AA43E9B3579}" sibTransId="{22BFA187-88E4-4EBC-A0B9-A88562F9E4C1}"/>
    <dgm:cxn modelId="{E98F13FA-F723-4894-85E2-4F0C4C71CA7E}" srcId="{A9F48CA0-B85B-4458-AC23-3F6299AE7CF2}" destId="{F58074C2-62CA-4AAD-83F9-86A9EA52414A}" srcOrd="0" destOrd="0" parTransId="{E31E9712-B288-41EB-93BE-1F25BD8AADD3}" sibTransId="{A45342B1-59A4-4DDF-BE5E-FE6E305D033B}"/>
    <dgm:cxn modelId="{4099DF94-369C-4E6D-93DF-27B6D30830D3}" type="presParOf" srcId="{4CC2A726-4DF7-4B61-8EA9-C776AA95A549}" destId="{9A52EC72-F44B-4563-8F12-31BE98030C73}" srcOrd="0" destOrd="0" presId="urn:microsoft.com/office/officeart/2005/8/layout/radial4"/>
    <dgm:cxn modelId="{C0FFED11-3BE4-469A-B839-D0F979306D5F}" type="presParOf" srcId="{4CC2A726-4DF7-4B61-8EA9-C776AA95A549}" destId="{0647D637-619C-451F-8084-44E62D21528F}" srcOrd="1" destOrd="0" presId="urn:microsoft.com/office/officeart/2005/8/layout/radial4"/>
    <dgm:cxn modelId="{97E22660-0900-4073-9EB6-BECBF8780F10}" type="presParOf" srcId="{4CC2A726-4DF7-4B61-8EA9-C776AA95A549}" destId="{15AAAA0F-4593-4F22-B652-8F08B16E55CD}" srcOrd="2" destOrd="0" presId="urn:microsoft.com/office/officeart/2005/8/layout/radial4"/>
    <dgm:cxn modelId="{BD3D298F-BC83-435E-AA98-56F9295A7605}" type="presParOf" srcId="{4CC2A726-4DF7-4B61-8EA9-C776AA95A549}" destId="{26F3572A-44B5-40A9-A054-A83B3BCE9750}" srcOrd="3" destOrd="0" presId="urn:microsoft.com/office/officeart/2005/8/layout/radial4"/>
    <dgm:cxn modelId="{03C86896-4DC2-403F-B187-5206953488C1}" type="presParOf" srcId="{4CC2A726-4DF7-4B61-8EA9-C776AA95A549}" destId="{BAD72918-AD54-4A3F-9FE2-7902A2063F5C}" srcOrd="4" destOrd="0" presId="urn:microsoft.com/office/officeart/2005/8/layout/radial4"/>
    <dgm:cxn modelId="{F615174A-F6FE-4CDE-8C94-7A7F1783499C}" type="presParOf" srcId="{4CC2A726-4DF7-4B61-8EA9-C776AA95A549}" destId="{1204005B-0B62-484D-8BEB-E7B9E9CE6A61}" srcOrd="5" destOrd="0" presId="urn:microsoft.com/office/officeart/2005/8/layout/radial4"/>
    <dgm:cxn modelId="{D0C2E886-76FB-4050-A208-732C8A2477D6}" type="presParOf" srcId="{4CC2A726-4DF7-4B61-8EA9-C776AA95A549}" destId="{DF4F3CC4-9ADE-4D5A-9D51-11C67A5A8F9F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52EC72-F44B-4563-8F12-31BE98030C73}">
      <dsp:nvSpPr>
        <dsp:cNvPr id="0" name=""/>
        <dsp:cNvSpPr/>
      </dsp:nvSpPr>
      <dsp:spPr>
        <a:xfrm>
          <a:off x="1564481" y="2341623"/>
          <a:ext cx="1443037" cy="144303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/>
            <a:t>Objetivo</a:t>
          </a:r>
        </a:p>
      </dsp:txBody>
      <dsp:txXfrm>
        <a:off x="1775809" y="2552951"/>
        <a:ext cx="1020381" cy="1020381"/>
      </dsp:txXfrm>
    </dsp:sp>
    <dsp:sp modelId="{0647D637-619C-451F-8084-44E62D21528F}">
      <dsp:nvSpPr>
        <dsp:cNvPr id="0" name=""/>
        <dsp:cNvSpPr/>
      </dsp:nvSpPr>
      <dsp:spPr>
        <a:xfrm rot="12900000">
          <a:off x="582515" y="2071582"/>
          <a:ext cx="1162129" cy="411265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5AAAA0F-4593-4F22-B652-8F08B16E55CD}">
      <dsp:nvSpPr>
        <dsp:cNvPr id="0" name=""/>
        <dsp:cNvSpPr/>
      </dsp:nvSpPr>
      <dsp:spPr>
        <a:xfrm>
          <a:off x="2157" y="1395576"/>
          <a:ext cx="1370885" cy="10967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kern="1200" dirty="0"/>
            <a:t>Paso 1</a:t>
          </a:r>
        </a:p>
      </dsp:txBody>
      <dsp:txXfrm>
        <a:off x="34278" y="1427697"/>
        <a:ext cx="1306643" cy="1032466"/>
      </dsp:txXfrm>
    </dsp:sp>
    <dsp:sp modelId="{26F3572A-44B5-40A9-A054-A83B3BCE9750}">
      <dsp:nvSpPr>
        <dsp:cNvPr id="0" name=""/>
        <dsp:cNvSpPr/>
      </dsp:nvSpPr>
      <dsp:spPr>
        <a:xfrm rot="16200000">
          <a:off x="1704935" y="1487288"/>
          <a:ext cx="1162129" cy="411265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AD72918-AD54-4A3F-9FE2-7902A2063F5C}">
      <dsp:nvSpPr>
        <dsp:cNvPr id="0" name=""/>
        <dsp:cNvSpPr/>
      </dsp:nvSpPr>
      <dsp:spPr>
        <a:xfrm>
          <a:off x="1600557" y="563502"/>
          <a:ext cx="1370885" cy="10967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kern="1200" dirty="0"/>
            <a:t>Paso 2</a:t>
          </a:r>
        </a:p>
      </dsp:txBody>
      <dsp:txXfrm>
        <a:off x="1632678" y="595623"/>
        <a:ext cx="1306643" cy="1032466"/>
      </dsp:txXfrm>
    </dsp:sp>
    <dsp:sp modelId="{1204005B-0B62-484D-8BEB-E7B9E9CE6A61}">
      <dsp:nvSpPr>
        <dsp:cNvPr id="0" name=""/>
        <dsp:cNvSpPr/>
      </dsp:nvSpPr>
      <dsp:spPr>
        <a:xfrm rot="19500000">
          <a:off x="2827354" y="2071582"/>
          <a:ext cx="1162129" cy="411265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F4F3CC4-9ADE-4D5A-9D51-11C67A5A8F9F}">
      <dsp:nvSpPr>
        <dsp:cNvPr id="0" name=""/>
        <dsp:cNvSpPr/>
      </dsp:nvSpPr>
      <dsp:spPr>
        <a:xfrm>
          <a:off x="3198956" y="1395576"/>
          <a:ext cx="1370885" cy="10967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kern="1200" dirty="0"/>
            <a:t>Paso 3</a:t>
          </a:r>
        </a:p>
      </dsp:txBody>
      <dsp:txXfrm>
        <a:off x="3231077" y="1427697"/>
        <a:ext cx="1306643" cy="10324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es-ES" sz="1200"/>
            </a:lvl1pPr>
          </a:lstStyle>
          <a:p>
            <a:endParaRPr lang="es-ES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es-ES" sz="1200"/>
            </a:lvl1pPr>
          </a:lstStyle>
          <a:p>
            <a:fld id="{9A591099-7EBE-4D12-B880-CCA6B38B92A6}" type="datetimeFigureOut">
              <a:rPr lang="es-ES" smtClean="0"/>
              <a:t>29/11/2013</a:t>
            </a:fld>
            <a:endParaRPr lang="es-ES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es-ES" sz="1200"/>
            </a:lvl1pPr>
          </a:lstStyle>
          <a:p>
            <a:endParaRPr lang="es-ES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es-ES" sz="1200"/>
            </a:lvl1pPr>
          </a:lstStyle>
          <a:p>
            <a:fld id="{63A36C10-A9D4-4995-9BAF-95FBD77A724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092182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es-ES" sz="1200"/>
            </a:lvl1pPr>
          </a:lstStyle>
          <a:p>
            <a:endParaRPr lang="es-ES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es-ES" sz="1200"/>
            </a:lvl1pPr>
          </a:lstStyle>
          <a:p>
            <a:fld id="{70CF4299-1721-48C6-878D-74296BE00D21}" type="datetimeFigureOut">
              <a:t>29/11/2013</a:t>
            </a:fld>
            <a:endParaRPr lang="es-ES"/>
          </a:p>
        </p:txBody>
      </p:sp>
      <p:sp>
        <p:nvSpPr>
          <p:cNvPr id="4" name="Marcador de posición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es-ES" sz="1200"/>
            </a:lvl1pPr>
          </a:lstStyle>
          <a:p>
            <a:endParaRPr lang="es-ES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es-ES" sz="1200"/>
            </a:lvl1pPr>
          </a:lstStyle>
          <a:p>
            <a:fld id="{23AEF9EC-8318-4FF6-847E-A85BBD2B7E49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3195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09600" y="261254"/>
            <a:ext cx="8226490" cy="3083767"/>
          </a:xfrm>
        </p:spPr>
        <p:txBody>
          <a:bodyPr anchor="b">
            <a:normAutofit/>
          </a:bodyPr>
          <a:lstStyle>
            <a:lvl1pPr algn="l" latinLnBrk="0">
              <a:lnSpc>
                <a:spcPct val="80000"/>
              </a:lnSpc>
              <a:defRPr lang="es-ES" sz="7200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09600" y="3345021"/>
            <a:ext cx="8229600" cy="1371600"/>
          </a:xfrm>
        </p:spPr>
        <p:txBody>
          <a:bodyPr/>
          <a:lstStyle>
            <a:lvl1pPr marL="0" indent="0" algn="l" latinLnBrk="0">
              <a:spcBef>
                <a:spcPts val="1200"/>
              </a:spcBef>
              <a:buNone/>
              <a:defRPr lang="es-ES" sz="2400">
                <a:solidFill>
                  <a:schemeClr val="accent1"/>
                </a:solidFill>
              </a:defRPr>
            </a:lvl1pPr>
            <a:lvl2pPr marL="457200" indent="0" algn="ctr" latinLnBrk="0">
              <a:buNone/>
              <a:defRPr lang="es-ES" sz="2000"/>
            </a:lvl2pPr>
            <a:lvl3pPr marL="914400" indent="0" algn="ctr" latinLnBrk="0">
              <a:buNone/>
              <a:defRPr lang="es-ES" sz="1800"/>
            </a:lvl3pPr>
            <a:lvl4pPr marL="1371600" indent="0" algn="ctr" latinLnBrk="0">
              <a:buNone/>
              <a:defRPr lang="es-ES" sz="1600"/>
            </a:lvl4pPr>
            <a:lvl5pPr marL="1828800" indent="0" algn="ctr" latinLnBrk="0">
              <a:buNone/>
              <a:defRPr lang="es-ES" sz="1600"/>
            </a:lvl5pPr>
            <a:lvl6pPr marL="2286000" indent="0" algn="ctr" latinLnBrk="0">
              <a:buNone/>
              <a:defRPr lang="es-ES" sz="1600"/>
            </a:lvl6pPr>
            <a:lvl7pPr marL="2743200" indent="0" algn="ctr" latinLnBrk="0">
              <a:buNone/>
              <a:defRPr lang="es-ES" sz="1600"/>
            </a:lvl7pPr>
            <a:lvl8pPr marL="3200400" indent="0" algn="ctr" latinLnBrk="0">
              <a:buNone/>
              <a:defRPr lang="es-ES" sz="1600"/>
            </a:lvl8pPr>
            <a:lvl9pPr marL="3657600" indent="0" algn="ctr" latinLnBrk="0">
              <a:buNone/>
              <a:defRPr lang="es-ES"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80562-E361-4901-81A9-DC99371C70DE}" type="datetime1">
              <a:t>29/11/2013</a:t>
            </a:fld>
            <a:endParaRPr lang="es-ES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y texto vertica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250680" y="365125"/>
            <a:ext cx="1645920" cy="5811838"/>
          </a:xfrm>
        </p:spPr>
        <p:txBody>
          <a:bodyPr vert="eaVert"/>
          <a:lstStyle>
            <a:lvl1pPr latinLnBrk="0">
              <a:defRPr lang="es-ES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>
          <a:xfrm>
            <a:off x="1295400" y="365125"/>
            <a:ext cx="7624664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E088F-5C71-4C3B-A46F-E5E332BBC3D1}" type="datetime1">
              <a:t>29/11/2013</a:t>
            </a:fld>
            <a:endParaRPr lang="es-ES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79E80-105D-4CD8-AF07-4CEB9B9063CC}" type="datetime1">
              <a:t>29/11/2013</a:t>
            </a:fld>
            <a:endParaRPr lang="es-ES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2648" y="265176"/>
            <a:ext cx="8229600" cy="3081528"/>
          </a:xfrm>
        </p:spPr>
        <p:txBody>
          <a:bodyPr anchor="b">
            <a:normAutofit/>
          </a:bodyPr>
          <a:lstStyle>
            <a:lvl1pPr latinLnBrk="0">
              <a:defRPr lang="es-ES" sz="54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612648" y="3346704"/>
            <a:ext cx="8229600" cy="1371600"/>
          </a:xfrm>
        </p:spPr>
        <p:txBody>
          <a:bodyPr/>
          <a:lstStyle>
            <a:lvl1pPr marL="0" indent="0" latinLnBrk="0">
              <a:spcBef>
                <a:spcPts val="1200"/>
              </a:spcBef>
              <a:buNone/>
              <a:defRPr lang="es-ES" sz="2400"/>
            </a:lvl1pPr>
            <a:lvl2pPr marL="457200" indent="0" latinLnBrk="0">
              <a:buNone/>
              <a:defRPr lang="es-ES" sz="2000"/>
            </a:lvl2pPr>
            <a:lvl3pPr marL="914400" indent="0" latinLnBrk="0">
              <a:buNone/>
              <a:defRPr lang="es-ES" sz="1800"/>
            </a:lvl3pPr>
            <a:lvl4pPr marL="1371600" indent="0" latinLnBrk="0">
              <a:buNone/>
              <a:defRPr lang="es-ES" sz="1600"/>
            </a:lvl4pPr>
            <a:lvl5pPr marL="1828800" indent="0" latinLnBrk="0">
              <a:buNone/>
              <a:defRPr lang="es-ES" sz="1600"/>
            </a:lvl5pPr>
            <a:lvl6pPr marL="2286000" indent="0" latinLnBrk="0">
              <a:buNone/>
              <a:defRPr lang="es-ES" sz="1600"/>
            </a:lvl6pPr>
            <a:lvl7pPr marL="2743200" indent="0" latinLnBrk="0">
              <a:buNone/>
              <a:defRPr lang="es-ES" sz="1600"/>
            </a:lvl7pPr>
            <a:lvl8pPr marL="3200400" indent="0" latinLnBrk="0">
              <a:buNone/>
              <a:defRPr lang="es-ES" sz="1600"/>
            </a:lvl8pPr>
            <a:lvl9pPr marL="3657600" indent="0" latinLnBrk="0">
              <a:buNone/>
              <a:defRPr lang="es-ES"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F2C64-0D63-44AF-997A-1B1FE1A96E19}" type="datetime1">
              <a:t>29/11/2013</a:t>
            </a:fld>
            <a:endParaRPr lang="es-ES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 de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/>
          </p:nvPr>
        </p:nvSpPr>
        <p:spPr>
          <a:xfrm>
            <a:off x="1295401" y="1828800"/>
            <a:ext cx="4572000" cy="4348163"/>
          </a:xfrm>
        </p:spPr>
        <p:txBody>
          <a:bodyPr>
            <a:normAutofit/>
          </a:bodyPr>
          <a:lstStyle>
            <a:lvl1pPr latinLnBrk="0">
              <a:defRPr lang="es-ES" sz="2000"/>
            </a:lvl1pPr>
            <a:lvl2pPr latinLnBrk="0">
              <a:defRPr lang="es-ES" sz="1800"/>
            </a:lvl2pPr>
            <a:lvl3pPr latinLnBrk="0">
              <a:defRPr lang="es-ES" sz="1600"/>
            </a:lvl3pPr>
            <a:lvl4pPr latinLnBrk="0">
              <a:defRPr lang="es-ES" sz="1400"/>
            </a:lvl4pPr>
            <a:lvl5pPr latinLnBrk="0">
              <a:defRPr lang="es-ES" sz="1400"/>
            </a:lvl5pPr>
            <a:lvl6pPr latinLnBrk="0">
              <a:defRPr lang="es-ES" sz="1800"/>
            </a:lvl6pPr>
            <a:lvl7pPr latinLnBrk="0">
              <a:defRPr lang="es-ES" sz="1800"/>
            </a:lvl7pPr>
            <a:lvl8pPr latinLnBrk="0">
              <a:defRPr lang="es-ES" sz="1800"/>
            </a:lvl8pPr>
            <a:lvl9pPr latinLnBrk="0">
              <a:defRPr lang="es-ES" sz="18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6324599" y="1828800"/>
            <a:ext cx="4572000" cy="4348163"/>
          </a:xfrm>
        </p:spPr>
        <p:txBody>
          <a:bodyPr>
            <a:normAutofit/>
          </a:bodyPr>
          <a:lstStyle>
            <a:lvl1pPr latinLnBrk="0">
              <a:defRPr lang="es-ES" sz="2000"/>
            </a:lvl1pPr>
            <a:lvl2pPr latinLnBrk="0">
              <a:defRPr lang="es-ES" sz="1800"/>
            </a:lvl2pPr>
            <a:lvl3pPr latinLnBrk="0">
              <a:defRPr lang="es-ES" sz="1600"/>
            </a:lvl3pPr>
            <a:lvl4pPr latinLnBrk="0">
              <a:defRPr lang="es-ES" sz="1400"/>
            </a:lvl4pPr>
            <a:lvl5pPr latinLnBrk="0">
              <a:defRPr lang="es-ES" sz="1400"/>
            </a:lvl5pPr>
            <a:lvl6pPr latinLnBrk="0">
              <a:defRPr lang="es-ES" sz="1800"/>
            </a:lvl6pPr>
            <a:lvl7pPr latinLnBrk="0">
              <a:defRPr lang="es-ES" sz="1800"/>
            </a:lvl7pPr>
            <a:lvl8pPr latinLnBrk="0">
              <a:defRPr lang="es-ES" sz="1800"/>
            </a:lvl8pPr>
            <a:lvl9pPr latinLnBrk="0">
              <a:defRPr lang="es-ES" sz="18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EA110-C81D-4C5F-84B3-B5F5E7416EB9}" type="datetime1">
              <a:t>29/11/2013</a:t>
            </a:fld>
            <a:endParaRPr lang="es-ES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298448" y="1627258"/>
            <a:ext cx="4572000" cy="685800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es-ES" sz="2000" b="0">
                <a:solidFill>
                  <a:schemeClr val="accent1"/>
                </a:solidFill>
              </a:defRPr>
            </a:lvl1pPr>
            <a:lvl2pPr marL="457200" indent="0" latinLnBrk="0">
              <a:buNone/>
              <a:defRPr lang="es-ES" sz="2000" b="1"/>
            </a:lvl2pPr>
            <a:lvl3pPr marL="914400" indent="0" latinLnBrk="0">
              <a:buNone/>
              <a:defRPr lang="es-ES" sz="1800" b="1"/>
            </a:lvl3pPr>
            <a:lvl4pPr marL="1371600" indent="0" latinLnBrk="0">
              <a:buNone/>
              <a:defRPr lang="es-ES" sz="1600" b="1"/>
            </a:lvl4pPr>
            <a:lvl5pPr marL="1828800" indent="0" latinLnBrk="0">
              <a:buNone/>
              <a:defRPr lang="es-ES" sz="1600" b="1"/>
            </a:lvl5pPr>
            <a:lvl6pPr marL="2286000" indent="0" latinLnBrk="0">
              <a:buNone/>
              <a:defRPr lang="es-ES" sz="1600" b="1"/>
            </a:lvl6pPr>
            <a:lvl7pPr marL="2743200" indent="0" latinLnBrk="0">
              <a:buNone/>
              <a:defRPr lang="es-ES" sz="1600" b="1"/>
            </a:lvl7pPr>
            <a:lvl8pPr marL="3200400" indent="0" latinLnBrk="0">
              <a:buNone/>
              <a:defRPr lang="es-ES" sz="1600" b="1"/>
            </a:lvl8pPr>
            <a:lvl9pPr marL="3657600" indent="0" latinLnBrk="0">
              <a:buNone/>
              <a:defRPr lang="es-ES"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1298448" y="2331720"/>
            <a:ext cx="4572000" cy="3840480"/>
          </a:xfrm>
        </p:spPr>
        <p:txBody>
          <a:bodyPr>
            <a:normAutofit/>
          </a:bodyPr>
          <a:lstStyle>
            <a:lvl1pPr latinLnBrk="0">
              <a:defRPr lang="es-ES" sz="2000"/>
            </a:lvl1pPr>
            <a:lvl2pPr latinLnBrk="0">
              <a:defRPr lang="es-ES" sz="1800"/>
            </a:lvl2pPr>
            <a:lvl3pPr latinLnBrk="0">
              <a:defRPr lang="es-ES" sz="1600"/>
            </a:lvl3pPr>
            <a:lvl4pPr latinLnBrk="0">
              <a:defRPr lang="es-ES" sz="1400"/>
            </a:lvl4pPr>
            <a:lvl5pPr latinLnBrk="0">
              <a:defRPr lang="es-ES" sz="1400"/>
            </a:lvl5pPr>
            <a:lvl6pPr latinLnBrk="0">
              <a:defRPr lang="es-ES" sz="1600"/>
            </a:lvl6pPr>
            <a:lvl7pPr latinLnBrk="0">
              <a:defRPr lang="es-ES" sz="1600"/>
            </a:lvl7pPr>
            <a:lvl8pPr latinLnBrk="0">
              <a:defRPr lang="es-ES" sz="1600"/>
            </a:lvl8pPr>
            <a:lvl9pPr latinLnBrk="0">
              <a:defRPr lang="es-ES"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/>
          </p:nvPr>
        </p:nvSpPr>
        <p:spPr>
          <a:xfrm>
            <a:off x="6327648" y="1627258"/>
            <a:ext cx="4572000" cy="685800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es-ES" sz="2000" b="0">
                <a:solidFill>
                  <a:schemeClr val="accent1"/>
                </a:solidFill>
              </a:defRPr>
            </a:lvl1pPr>
            <a:lvl2pPr marL="457200" indent="0" latinLnBrk="0">
              <a:buNone/>
              <a:defRPr lang="es-ES" sz="2000" b="1"/>
            </a:lvl2pPr>
            <a:lvl3pPr marL="914400" indent="0" latinLnBrk="0">
              <a:buNone/>
              <a:defRPr lang="es-ES" sz="1800" b="1"/>
            </a:lvl3pPr>
            <a:lvl4pPr marL="1371600" indent="0" latinLnBrk="0">
              <a:buNone/>
              <a:defRPr lang="es-ES" sz="1600" b="1"/>
            </a:lvl4pPr>
            <a:lvl5pPr marL="1828800" indent="0" latinLnBrk="0">
              <a:buNone/>
              <a:defRPr lang="es-ES" sz="1600" b="1"/>
            </a:lvl5pPr>
            <a:lvl6pPr marL="2286000" indent="0" latinLnBrk="0">
              <a:buNone/>
              <a:defRPr lang="es-ES" sz="1600" b="1"/>
            </a:lvl6pPr>
            <a:lvl7pPr marL="2743200" indent="0" latinLnBrk="0">
              <a:buNone/>
              <a:defRPr lang="es-ES" sz="1600" b="1"/>
            </a:lvl7pPr>
            <a:lvl8pPr marL="3200400" indent="0" latinLnBrk="0">
              <a:buNone/>
              <a:defRPr lang="es-ES" sz="1600" b="1"/>
            </a:lvl8pPr>
            <a:lvl9pPr marL="3657600" indent="0" latinLnBrk="0">
              <a:buNone/>
              <a:defRPr lang="es-ES"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/>
          </p:nvPr>
        </p:nvSpPr>
        <p:spPr>
          <a:xfrm>
            <a:off x="6327648" y="2331720"/>
            <a:ext cx="4572000" cy="3840480"/>
          </a:xfrm>
        </p:spPr>
        <p:txBody>
          <a:bodyPr>
            <a:normAutofit/>
          </a:bodyPr>
          <a:lstStyle>
            <a:lvl1pPr latinLnBrk="0">
              <a:defRPr lang="es-ES" sz="2000"/>
            </a:lvl1pPr>
            <a:lvl2pPr latinLnBrk="0">
              <a:defRPr lang="es-ES" sz="1800"/>
            </a:lvl2pPr>
            <a:lvl3pPr latinLnBrk="0">
              <a:defRPr lang="es-ES" sz="1600"/>
            </a:lvl3pPr>
            <a:lvl4pPr latinLnBrk="0">
              <a:defRPr lang="es-ES" sz="1400"/>
            </a:lvl4pPr>
            <a:lvl5pPr latinLnBrk="0">
              <a:defRPr lang="es-ES" sz="1400"/>
            </a:lvl5pPr>
            <a:lvl6pPr latinLnBrk="0">
              <a:defRPr lang="es-ES" sz="1600"/>
            </a:lvl6pPr>
            <a:lvl7pPr latinLnBrk="0">
              <a:defRPr lang="es-ES" sz="1600"/>
            </a:lvl7pPr>
            <a:lvl8pPr latinLnBrk="0">
              <a:defRPr lang="es-ES" sz="1600"/>
            </a:lvl8pPr>
            <a:lvl9pPr latinLnBrk="0">
              <a:defRPr lang="es-ES"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posición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EC5ED-4C80-4726-926C-338D85485045}" type="datetime1">
              <a:t>29/11/2013</a:t>
            </a:fld>
            <a:endParaRPr lang="es-ES"/>
          </a:p>
        </p:txBody>
      </p:sp>
      <p:sp>
        <p:nvSpPr>
          <p:cNvPr id="8" name="Marcador de posición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posición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47976-C764-44D0-930D-1AC5846C8450}" type="datetime1">
              <a:t>29/11/2013</a:t>
            </a:fld>
            <a:endParaRPr lang="es-ES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A5702-ECF8-4274-B6BF-9D5EEBC26FE5}" type="datetime1">
              <a:t>29/11/2013</a:t>
            </a:fld>
            <a:endParaRPr lang="es-ES"/>
          </a:p>
        </p:txBody>
      </p:sp>
      <p:sp>
        <p:nvSpPr>
          <p:cNvPr id="3" name="Marcador de posición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leyen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 userDrawn="1"/>
        </p:nvSpPr>
        <p:spPr bwMode="hidden">
          <a:xfrm>
            <a:off x="0" y="0"/>
            <a:ext cx="7315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979330" y="457200"/>
            <a:ext cx="3603070" cy="1554480"/>
          </a:xfrm>
        </p:spPr>
        <p:txBody>
          <a:bodyPr anchor="b"/>
          <a:lstStyle>
            <a:lvl1pPr latinLnBrk="0">
              <a:defRPr lang="es-ES"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606490" y="685800"/>
            <a:ext cx="6102220" cy="5486400"/>
          </a:xfrm>
        </p:spPr>
        <p:txBody>
          <a:bodyPr>
            <a:normAutofit/>
          </a:bodyPr>
          <a:lstStyle>
            <a:lvl1pPr latinLnBrk="0">
              <a:defRPr lang="es-ES" sz="2000"/>
            </a:lvl1pPr>
            <a:lvl2pPr latinLnBrk="0">
              <a:defRPr lang="es-ES" sz="1800"/>
            </a:lvl2pPr>
            <a:lvl3pPr latinLnBrk="0">
              <a:defRPr lang="es-ES" sz="1600"/>
            </a:lvl3pPr>
            <a:lvl4pPr latinLnBrk="0">
              <a:defRPr lang="es-ES" sz="1400"/>
            </a:lvl4pPr>
            <a:lvl5pPr latinLnBrk="0">
              <a:defRPr lang="es-ES" sz="1400"/>
            </a:lvl5pPr>
            <a:lvl6pPr latinLnBrk="0">
              <a:defRPr lang="es-ES" sz="2000"/>
            </a:lvl6pPr>
            <a:lvl7pPr latinLnBrk="0">
              <a:defRPr lang="es-ES" sz="2000"/>
            </a:lvl7pPr>
            <a:lvl8pPr latinLnBrk="0">
              <a:defRPr lang="es-ES" sz="2000"/>
            </a:lvl8pPr>
            <a:lvl9pPr latinLnBrk="0">
              <a:defRPr lang="es-ES"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7979330" y="2101850"/>
            <a:ext cx="3603070" cy="1828800"/>
          </a:xfrm>
        </p:spPr>
        <p:txBody>
          <a:bodyPr/>
          <a:lstStyle>
            <a:lvl1pPr marL="0" indent="0" latinLnBrk="0">
              <a:spcBef>
                <a:spcPts val="1200"/>
              </a:spcBef>
              <a:buNone/>
              <a:defRPr lang="es-ES" sz="1600"/>
            </a:lvl1pPr>
            <a:lvl2pPr marL="457200" indent="0" latinLnBrk="0">
              <a:buNone/>
              <a:defRPr lang="es-ES" sz="1400"/>
            </a:lvl2pPr>
            <a:lvl3pPr marL="914400" indent="0" latinLnBrk="0">
              <a:buNone/>
              <a:defRPr lang="es-ES" sz="1200"/>
            </a:lvl3pPr>
            <a:lvl4pPr marL="1371600" indent="0" latinLnBrk="0">
              <a:buNone/>
              <a:defRPr lang="es-ES" sz="1000"/>
            </a:lvl4pPr>
            <a:lvl5pPr marL="1828800" indent="0" latinLnBrk="0">
              <a:buNone/>
              <a:defRPr lang="es-ES" sz="1000"/>
            </a:lvl5pPr>
            <a:lvl6pPr marL="2286000" indent="0" latinLnBrk="0">
              <a:buNone/>
              <a:defRPr lang="es-ES" sz="1000"/>
            </a:lvl6pPr>
            <a:lvl7pPr marL="2743200" indent="0" latinLnBrk="0">
              <a:buNone/>
              <a:defRPr lang="es-ES" sz="1000"/>
            </a:lvl7pPr>
            <a:lvl8pPr marL="3200400" indent="0" latinLnBrk="0">
              <a:buNone/>
              <a:defRPr lang="es-ES" sz="1000"/>
            </a:lvl8pPr>
            <a:lvl9pPr marL="3657600" indent="0" latinLnBrk="0">
              <a:buNone/>
              <a:defRPr lang="es-ES"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66C6A-A83C-4E27-990F-89F11F779CE0}" type="datetime1">
              <a:t>29/11/2013</a:t>
            </a:fld>
            <a:endParaRPr lang="es-ES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leyen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 bwMode="hidden">
          <a:xfrm>
            <a:off x="0" y="0"/>
            <a:ext cx="7315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982712" y="457200"/>
            <a:ext cx="3602736" cy="1554480"/>
          </a:xfrm>
        </p:spPr>
        <p:txBody>
          <a:bodyPr anchor="b"/>
          <a:lstStyle>
            <a:lvl1pPr latinLnBrk="0">
              <a:defRPr lang="es-ES"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0" y="-1"/>
            <a:ext cx="7315200" cy="6858000"/>
          </a:xfrm>
        </p:spPr>
        <p:txBody>
          <a:bodyPr tIns="457200">
            <a:normAutofit/>
          </a:bodyPr>
          <a:lstStyle>
            <a:lvl1pPr marL="0" indent="0" algn="ctr" latinLnBrk="0">
              <a:buNone/>
              <a:defRPr lang="es-ES" sz="2400"/>
            </a:lvl1pPr>
            <a:lvl2pPr marL="457200" indent="0" latinLnBrk="0">
              <a:buNone/>
              <a:defRPr lang="es-ES" sz="2800"/>
            </a:lvl2pPr>
            <a:lvl3pPr marL="914400" indent="0" latinLnBrk="0">
              <a:buNone/>
              <a:defRPr lang="es-ES" sz="2400"/>
            </a:lvl3pPr>
            <a:lvl4pPr marL="1371600" indent="0" latinLnBrk="0">
              <a:buNone/>
              <a:defRPr lang="es-ES" sz="2000"/>
            </a:lvl4pPr>
            <a:lvl5pPr marL="1828800" indent="0" latinLnBrk="0">
              <a:buNone/>
              <a:defRPr lang="es-ES" sz="2000"/>
            </a:lvl5pPr>
            <a:lvl6pPr marL="2286000" indent="0" latinLnBrk="0">
              <a:buNone/>
              <a:defRPr lang="es-ES" sz="2000"/>
            </a:lvl6pPr>
            <a:lvl7pPr marL="2743200" indent="0" latinLnBrk="0">
              <a:buNone/>
              <a:defRPr lang="es-ES" sz="2000"/>
            </a:lvl7pPr>
            <a:lvl8pPr marL="3200400" indent="0" latinLnBrk="0">
              <a:buNone/>
              <a:defRPr lang="es-ES" sz="2000"/>
            </a:lvl8pPr>
            <a:lvl9pPr marL="3657600" indent="0" latinLnBrk="0">
              <a:buNone/>
              <a:defRPr lang="es-ES" sz="2000"/>
            </a:lvl9pPr>
          </a:lstStyle>
          <a:p>
            <a:r>
              <a:rPr lang="es-ES"/>
              <a:t>Haga clic en el icono para agregar una imagen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7982712" y="2101850"/>
            <a:ext cx="3602736" cy="1828800"/>
          </a:xfrm>
        </p:spPr>
        <p:txBody>
          <a:bodyPr/>
          <a:lstStyle>
            <a:lvl1pPr marL="0" indent="0" latinLnBrk="0">
              <a:buNone/>
              <a:defRPr lang="es-ES" sz="1600"/>
            </a:lvl1pPr>
            <a:lvl2pPr marL="457200" indent="0" latinLnBrk="0">
              <a:buNone/>
              <a:defRPr lang="es-ES" sz="1400"/>
            </a:lvl2pPr>
            <a:lvl3pPr marL="914400" indent="0" latinLnBrk="0">
              <a:buNone/>
              <a:defRPr lang="es-ES" sz="1200"/>
            </a:lvl3pPr>
            <a:lvl4pPr marL="1371600" indent="0" latinLnBrk="0">
              <a:buNone/>
              <a:defRPr lang="es-ES" sz="1000"/>
            </a:lvl4pPr>
            <a:lvl5pPr marL="1828800" indent="0" latinLnBrk="0">
              <a:buNone/>
              <a:defRPr lang="es-ES" sz="1000"/>
            </a:lvl5pPr>
            <a:lvl6pPr marL="2286000" indent="0" latinLnBrk="0">
              <a:buNone/>
              <a:defRPr lang="es-ES" sz="1000"/>
            </a:lvl6pPr>
            <a:lvl7pPr marL="2743200" indent="0" latinLnBrk="0">
              <a:buNone/>
              <a:defRPr lang="es-ES" sz="1000"/>
            </a:lvl7pPr>
            <a:lvl8pPr marL="3200400" indent="0" latinLnBrk="0">
              <a:buNone/>
              <a:defRPr lang="es-ES" sz="1000"/>
            </a:lvl8pPr>
            <a:lvl9pPr marL="3657600" indent="0" latinLnBrk="0">
              <a:buNone/>
              <a:defRPr lang="es-ES"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>
          <a:xfrm>
            <a:off x="1295400" y="362303"/>
            <a:ext cx="9601200" cy="10699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295400" y="1828799"/>
            <a:ext cx="9601200" cy="4348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2"/>
          </p:nvPr>
        </p:nvSpPr>
        <p:spPr>
          <a:xfrm>
            <a:off x="9419253" y="6385492"/>
            <a:ext cx="982047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es-ES" sz="800">
                <a:solidFill>
                  <a:schemeClr val="accent1"/>
                </a:solidFill>
              </a:defRPr>
            </a:lvl1pPr>
          </a:lstStyle>
          <a:p>
            <a:fld id="{D14E86EA-95E3-4DA0-97E2-7D1BBAC51A0F}" type="datetime1">
              <a:t>29/11/2013</a:t>
            </a:fld>
            <a:endParaRPr lang="es-ES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3"/>
          </p:nvPr>
        </p:nvSpPr>
        <p:spPr>
          <a:xfrm>
            <a:off x="609600" y="6385492"/>
            <a:ext cx="6099048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es-ES" sz="800">
                <a:solidFill>
                  <a:schemeClr val="accent1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0753532" y="6385492"/>
            <a:ext cx="828868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es-ES" sz="800">
                <a:solidFill>
                  <a:schemeClr val="accent1"/>
                </a:solidFill>
              </a:defRPr>
            </a:lvl1pPr>
          </a:lstStyle>
          <a:p>
            <a:fld id="{E31375A4-56A4-47D6-9801-1991572033F7}" type="slidenum"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s-ES" sz="3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lang="es-ES"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Arial" pitchFamily="34" charset="0"/>
        <a:buChar char="•"/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lang="es-ES"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lang="es-ES"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lang="es-ES"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lang="es-ES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lang="es-ES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lang="es-ES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lang="es-ES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/>
              <a:t>Diseño del título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/>
              <a:t>Subtítulo</a:t>
            </a:r>
          </a:p>
        </p:txBody>
      </p:sp>
    </p:spTree>
    <p:extLst>
      <p:ext uri="{BB962C8B-B14F-4D97-AF65-F5344CB8AC3E}">
        <p14:creationId xmlns:p14="http://schemas.microsoft.com/office/powerpoint/2010/main" val="1051878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9192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7795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Diseño del título y el contenido con lista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Agregue la primera viñeta aquí</a:t>
            </a:r>
          </a:p>
          <a:p>
            <a:r>
              <a:rPr lang="es-ES"/>
              <a:t>Agregue la segunda viñeta aquí</a:t>
            </a:r>
          </a:p>
          <a:p>
            <a:r>
              <a:rPr lang="es-ES"/>
              <a:t>Agregue la tercera viñeta aquí</a:t>
            </a:r>
          </a:p>
        </p:txBody>
      </p:sp>
    </p:spTree>
    <p:extLst>
      <p:ext uri="{BB962C8B-B14F-4D97-AF65-F5344CB8AC3E}">
        <p14:creationId xmlns:p14="http://schemas.microsoft.com/office/powerpoint/2010/main" val="3346596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Diseño del título y el contenido con gráfico</a:t>
            </a:r>
            <a:endParaRPr lang="es-ES" dirty="0"/>
          </a:p>
        </p:txBody>
      </p:sp>
      <p:graphicFrame>
        <p:nvGraphicFramePr>
          <p:cNvPr id="8" name="Marcador de contenido 7" descr="Gráfico de columnas agrupadas" title="Gráfic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8238808"/>
              </p:ext>
            </p:extLst>
          </p:nvPr>
        </p:nvGraphicFramePr>
        <p:xfrm>
          <a:off x="1295400" y="1828800"/>
          <a:ext cx="9601200" cy="4348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61949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Diseño de dos objetos de contenido con tabla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ES"/>
              <a:t>Primera viñeta aquí</a:t>
            </a:r>
          </a:p>
          <a:p>
            <a:r>
              <a:rPr lang="es-ES"/>
              <a:t>Segunda viñeta aquí</a:t>
            </a:r>
          </a:p>
          <a:p>
            <a:r>
              <a:rPr lang="es-ES"/>
              <a:t>Tercera viñeta aquí</a:t>
            </a:r>
          </a:p>
        </p:txBody>
      </p:sp>
      <p:graphicFrame>
        <p:nvGraphicFramePr>
          <p:cNvPr id="5" name="Marcador de posición de contenido 4" descr="Tabla de muestra con 3 columnas y 4 filas" title="Tabla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903953182"/>
              </p:ext>
            </p:extLst>
          </p:nvPr>
        </p:nvGraphicFramePr>
        <p:xfrm>
          <a:off x="6324600" y="1828800"/>
          <a:ext cx="4572000" cy="219456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524000"/>
                <a:gridCol w="1524000"/>
                <a:gridCol w="1524000"/>
              </a:tblGrid>
              <a:tr h="54864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/>
                        <a:t>Grupo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/>
                        <a:t>Grupo 2</a:t>
                      </a:r>
                    </a:p>
                  </a:txBody>
                  <a:tcPr anchor="ctr"/>
                </a:tc>
              </a:tr>
              <a:tr h="548640">
                <a:tc>
                  <a:txBody>
                    <a:bodyPr/>
                    <a:lstStyle/>
                    <a:p>
                      <a:r>
                        <a:rPr lang="es-ES"/>
                        <a:t>Clase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/>
                        <a:t>82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/>
                        <a:t>95</a:t>
                      </a:r>
                    </a:p>
                  </a:txBody>
                  <a:tcPr anchor="ctr"/>
                </a:tc>
              </a:tr>
              <a:tr h="548640">
                <a:tc>
                  <a:txBody>
                    <a:bodyPr/>
                    <a:lstStyle/>
                    <a:p>
                      <a:r>
                        <a:rPr lang="es-ES"/>
                        <a:t>Clase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/>
                        <a:t>76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/>
                        <a:t>88</a:t>
                      </a:r>
                    </a:p>
                  </a:txBody>
                  <a:tcPr anchor="ctr"/>
                </a:tc>
              </a:tr>
              <a:tr h="548640">
                <a:tc>
                  <a:txBody>
                    <a:bodyPr/>
                    <a:lstStyle/>
                    <a:p>
                      <a:r>
                        <a:rPr lang="es-ES"/>
                        <a:t>Clase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/>
                        <a:t>84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/>
                        <a:t>90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2081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Diseño de dos objetos de contenido con SmartArt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ES"/>
              <a:t>Primera viñeta aquí</a:t>
            </a:r>
          </a:p>
          <a:p>
            <a:r>
              <a:rPr lang="es-ES"/>
              <a:t>Segunda viñeta aquí</a:t>
            </a:r>
          </a:p>
          <a:p>
            <a:r>
              <a:rPr lang="es-ES"/>
              <a:t>Tercera viñeta aquí</a:t>
            </a:r>
          </a:p>
        </p:txBody>
      </p:sp>
      <p:graphicFrame>
        <p:nvGraphicFramePr>
          <p:cNvPr id="5" name="Marcador de posición de contenido 4" descr="Radial convergente" title="SmartArt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50508464"/>
              </p:ext>
            </p:extLst>
          </p:nvPr>
        </p:nvGraphicFramePr>
        <p:xfrm>
          <a:off x="6324600" y="1828800"/>
          <a:ext cx="4572000" cy="4348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9977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82384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28149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7867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32266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etal bruñido 16x9">
  <a:themeElements>
    <a:clrScheme name="BrushedMetal">
      <a:dk1>
        <a:sysClr val="windowText" lastClr="000000"/>
      </a:dk1>
      <a:lt1>
        <a:sysClr val="window" lastClr="FFFFFF"/>
      </a:lt1>
      <a:dk2>
        <a:srgbClr val="2F333A"/>
      </a:dk2>
      <a:lt2>
        <a:srgbClr val="E4F9F9"/>
      </a:lt2>
      <a:accent1>
        <a:srgbClr val="07CB98"/>
      </a:accent1>
      <a:accent2>
        <a:srgbClr val="5A90D1"/>
      </a:accent2>
      <a:accent3>
        <a:srgbClr val="E6AD1E"/>
      </a:accent3>
      <a:accent4>
        <a:srgbClr val="EA6312"/>
      </a:accent4>
      <a:accent5>
        <a:srgbClr val="8253A9"/>
      </a:accent5>
      <a:accent6>
        <a:srgbClr val="CB274A"/>
      </a:accent6>
      <a:hlink>
        <a:srgbClr val="5A90D1"/>
      </a:hlink>
      <a:folHlink>
        <a:srgbClr val="969696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BrushedMetal">
      <a:dk1>
        <a:sysClr val="windowText" lastClr="000000"/>
      </a:dk1>
      <a:lt1>
        <a:sysClr val="window" lastClr="FFFFFF"/>
      </a:lt1>
      <a:dk2>
        <a:srgbClr val="2F333A"/>
      </a:dk2>
      <a:lt2>
        <a:srgbClr val="E4F9F9"/>
      </a:lt2>
      <a:accent1>
        <a:srgbClr val="07CB98"/>
      </a:accent1>
      <a:accent2>
        <a:srgbClr val="5A90D1"/>
      </a:accent2>
      <a:accent3>
        <a:srgbClr val="E6AD1E"/>
      </a:accent3>
      <a:accent4>
        <a:srgbClr val="EA6312"/>
      </a:accent4>
      <a:accent5>
        <a:srgbClr val="8253A9"/>
      </a:accent5>
      <a:accent6>
        <a:srgbClr val="CB274A"/>
      </a:accent6>
      <a:hlink>
        <a:srgbClr val="5A90D1"/>
      </a:hlink>
      <a:folHlink>
        <a:srgbClr val="969696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rushedMetal">
      <a:dk1>
        <a:sysClr val="windowText" lastClr="000000"/>
      </a:dk1>
      <a:lt1>
        <a:sysClr val="window" lastClr="FFFFFF"/>
      </a:lt1>
      <a:dk2>
        <a:srgbClr val="2F333A"/>
      </a:dk2>
      <a:lt2>
        <a:srgbClr val="E4F9F9"/>
      </a:lt2>
      <a:accent1>
        <a:srgbClr val="07CB98"/>
      </a:accent1>
      <a:accent2>
        <a:srgbClr val="5A90D1"/>
      </a:accent2>
      <a:accent3>
        <a:srgbClr val="E6AD1E"/>
      </a:accent3>
      <a:accent4>
        <a:srgbClr val="EA6312"/>
      </a:accent4>
      <a:accent5>
        <a:srgbClr val="8253A9"/>
      </a:accent5>
      <a:accent6>
        <a:srgbClr val="CB274A"/>
      </a:accent6>
      <a:hlink>
        <a:srgbClr val="5A90D1"/>
      </a:hlink>
      <a:folHlink>
        <a:srgbClr val="969696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DocumentoBibliotecaFormulario</Display>
  <Edit>DocumentoBibliotecaFormulario</Edit>
  <New>DocumentoBibliotecaFormulario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Este valor indica el número de revisiones o de veces que se ha guardado. La aplicación es la responsable de actualizar este valor después de cada revisión.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C5835C7-785B-4573-B65C-743B0CF8D81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4FFF20D-36EF-4221-967D-256FA4FE1D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2D14CB3C-DD6A-4589-8D58-5C0829F3884F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92</Words>
  <Application>Microsoft Office PowerPoint</Application>
  <PresentationFormat>Panorámica</PresentationFormat>
  <Paragraphs>30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4" baseType="lpstr">
      <vt:lpstr>Arial</vt:lpstr>
      <vt:lpstr>Georgia</vt:lpstr>
      <vt:lpstr>Metal bruñido 16x9</vt:lpstr>
      <vt:lpstr>Diseño del título</vt:lpstr>
      <vt:lpstr>Diseño del título y el contenido con lista</vt:lpstr>
      <vt:lpstr>Diseño del título y el contenido con gráfico</vt:lpstr>
      <vt:lpstr>Diseño de dos objetos de contenido con tabla</vt:lpstr>
      <vt:lpstr>Diseño de dos objetos de contenido con SmartArt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2013-07-31T17:44:39Z</dcterms:created>
  <dcterms:modified xsi:type="dcterms:W3CDTF">2013-11-29T03:47:56Z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</Properties>
</file>