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260" r:id="rId2"/>
    <p:sldId id="259"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448">
          <p15:clr>
            <a:srgbClr val="A4A3A4"/>
          </p15:clr>
        </p15:guide>
        <p15:guide id="2" pos="3168">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5324" autoAdjust="0"/>
  </p:normalViewPr>
  <p:slideViewPr>
    <p:cSldViewPr snapToGrid="0">
      <p:cViewPr varScale="1">
        <p:scale>
          <a:sx n="100" d="100"/>
          <a:sy n="100" d="100"/>
        </p:scale>
        <p:origin x="-1578" y="-90"/>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38D6FE3C-34D8-4B4B-9273-D907B0A3B964}" type="datetimeFigureOut">
              <a:rPr lang="es-ES"/>
              <a:t>23/01/2014</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E169A89D-734B-4FAD-B6E7-2B864E72E489}" type="slidenum">
              <a:rPr lang="es-ES"/>
              <a:t>‹#›</a:t>
            </a:fld>
            <a:endParaRPr lang="es-ES"/>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1D0FF5F4-5691-49AF-9E16-FB22826F7264}" type="datetimeFigureOut">
              <a:t>1/23/2014</a:t>
            </a:fld>
            <a:endParaRPr lang="es-ES"/>
          </a:p>
        </p:txBody>
      </p:sp>
      <p:sp>
        <p:nvSpPr>
          <p:cNvPr id="4" name="Marcador de imagen d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952A89D7-7603-4ECB-ADF6-F6CF2BE4F401}" type="slidenum">
              <a:t>‹#›</a:t>
            </a:fld>
            <a:endParaRPr lang="es-ES"/>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otas 2"/>
          <p:cNvSpPr>
            <a:spLocks noGrp="1"/>
          </p:cNvSpPr>
          <p:nvPr>
            <p:ph type="body" idx="1"/>
          </p:nvPr>
        </p:nvSpPr>
        <p:spPr/>
        <p:txBody>
          <a:bodyPr/>
          <a:lstStyle/>
          <a:p>
            <a:r>
              <a:rPr lang="es-ES" dirty="0" smtClean="0"/>
              <a:t>Para cambiar este folleto, reemplace nuestro contenido de ejemplo por contenido propio. Otra opción, si prefiere empezar desde cero, es presionar el botón Nueva dispositiva de la pestaña Inicio para insertar una página nueva. </a:t>
            </a:r>
            <a:r>
              <a:rPr lang="es-ES" dirty="0"/>
              <a:t>Ahora escriba el texto e inserte las imágenes en los marcadores de posición vacíos. Para cambiar el logotipo, seleccione la imagen “sustituir con LOGOTIPO” y elija Cambiar imagen en la pestaña Formato de Herramientas de imagen.</a:t>
            </a:r>
          </a:p>
          <a:p>
            <a:endParaRPr lang="es-ES" dirty="0" smtClean="0"/>
          </a:p>
          <a:p>
            <a:r>
              <a:rPr lang="es-ES" dirty="0" smtClean="0"/>
              <a:t>¿Se </a:t>
            </a:r>
            <a:r>
              <a:rPr lang="es-ES" dirty="0"/>
              <a:t>ha fijado en que hemos incluido las marcas por las que debe doblar? Son muy tenues, pero si no quiere que aparezcan en el folleto, selecciónelas y bórrelas antes de imprimir.</a:t>
            </a:r>
          </a:p>
        </p:txBody>
      </p:sp>
      <p:sp>
        <p:nvSpPr>
          <p:cNvPr id="4" name="Marcador de número de diapositiva 3"/>
          <p:cNvSpPr>
            <a:spLocks noGrp="1"/>
          </p:cNvSpPr>
          <p:nvPr>
            <p:ph type="sldNum" sz="quarter" idx="10"/>
          </p:nvPr>
        </p:nvSpPr>
        <p:spPr/>
        <p:txBody>
          <a:bodyPr/>
          <a:lstStyle/>
          <a:p>
            <a:fld id="{952A89D7-7603-4ECB-ADF6-F6CF2BE4F401}" type="slidenum">
              <a:rPr lang="es-ES" smtClean="0"/>
              <a:pPr/>
              <a:t>1</a:t>
            </a:fld>
            <a:endParaRPr lang="es-ES"/>
          </a:p>
        </p:txBody>
      </p:sp>
      <p:sp>
        <p:nvSpPr>
          <p:cNvPr id="7" name="Marcador de imagen de diapositiva 6"/>
          <p:cNvSpPr>
            <a:spLocks noGrp="1" noRot="1" noChangeAspect="1"/>
          </p:cNvSpPr>
          <p:nvPr>
            <p:ph type="sldImg"/>
          </p:nvPr>
        </p:nvSpPr>
        <p:spPr/>
      </p:sp>
    </p:spTree>
    <p:extLst>
      <p:ext uri="{BB962C8B-B14F-4D97-AF65-F5344CB8AC3E}">
        <p14:creationId xmlns:p14="http://schemas.microsoft.com/office/powerpoint/2010/main" val="820910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otas 2"/>
          <p:cNvSpPr>
            <a:spLocks noGrp="1"/>
          </p:cNvSpPr>
          <p:nvPr>
            <p:ph type="body" idx="1"/>
          </p:nvPr>
        </p:nvSpPr>
        <p:spPr/>
        <p:txBody>
          <a:bodyPr/>
          <a:lstStyle/>
          <a:p>
            <a:r>
              <a:rPr lang="es-ES" dirty="0"/>
              <a:t>Para cambiar este folleto, reemplace nuestro contenido de ejemplo por contenido propio. Otra opción, si prefiere empezar desde cero, es presionar el botón Nueva dispositiva de la pestaña Inicio para insertar una página nueva. Ahora escriba el texto e inserte las imágenes en los marcadores de posición vacíos. Para cambiar el logotipo, seleccione la imagen “sustituir con LOGOTIPO” y elija Cambiar imagen en la pestaña Formato de Herramientas de imagen.</a:t>
            </a:r>
          </a:p>
          <a:p>
            <a:endParaRPr lang="es-ES" dirty="0" smtClean="0"/>
          </a:p>
          <a:p>
            <a:r>
              <a:rPr lang="es-ES" dirty="0"/>
              <a:t>¿Se ha fijado en que hemos incluido las marcas por las que debe doblar? Son muy tenues, pero si no quiere que aparezcan en el folleto, selecciónelas y bórrelas antes de imprimir.</a:t>
            </a:r>
          </a:p>
        </p:txBody>
      </p:sp>
      <p:sp>
        <p:nvSpPr>
          <p:cNvPr id="4" name="Marcador de número de diapositiva 3"/>
          <p:cNvSpPr>
            <a:spLocks noGrp="1"/>
          </p:cNvSpPr>
          <p:nvPr>
            <p:ph type="sldNum" sz="quarter" idx="10"/>
          </p:nvPr>
        </p:nvSpPr>
        <p:spPr/>
        <p:txBody>
          <a:bodyPr/>
          <a:lstStyle/>
          <a:p>
            <a:fld id="{952A89D7-7603-4ECB-ADF6-F6CF2BE4F401}" type="slidenum">
              <a:rPr lang="es-ES" smtClean="0"/>
              <a:pPr/>
              <a:t>2</a:t>
            </a:fld>
            <a:endParaRPr lang="es-ES"/>
          </a:p>
        </p:txBody>
      </p:sp>
      <p:sp>
        <p:nvSpPr>
          <p:cNvPr id="7" name="Marcador de imagen de diapositiva 6"/>
          <p:cNvSpPr>
            <a:spLocks noGrp="1" noRot="1" noChangeAspect="1"/>
          </p:cNvSpPr>
          <p:nvPr>
            <p:ph type="sldImg"/>
          </p:nvPr>
        </p:nvSpPr>
        <p:spPr/>
      </p:sp>
    </p:spTree>
    <p:extLst>
      <p:ext uri="{BB962C8B-B14F-4D97-AF65-F5344CB8AC3E}">
        <p14:creationId xmlns:p14="http://schemas.microsoft.com/office/powerpoint/2010/main" val="1750841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ágina exterior">
    <p:spTree>
      <p:nvGrpSpPr>
        <p:cNvPr id="1" name=""/>
        <p:cNvGrpSpPr/>
        <p:nvPr/>
      </p:nvGrpSpPr>
      <p:grpSpPr>
        <a:xfrm>
          <a:off x="0" y="0"/>
          <a:ext cx="0" cy="0"/>
          <a:chOff x="0" y="0"/>
          <a:chExt cx="0" cy="0"/>
        </a:xfrm>
      </p:grpSpPr>
      <p:sp>
        <p:nvSpPr>
          <p:cNvPr id="11" name="Rectángulo 10"/>
          <p:cNvSpPr/>
          <p:nvPr userDrawn="1"/>
        </p:nvSpPr>
        <p:spPr>
          <a:xfrm>
            <a:off x="442027" y="3040910"/>
            <a:ext cx="2424223" cy="9966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23" name="Marcador de texto 21"/>
          <p:cNvSpPr>
            <a:spLocks noGrp="1"/>
          </p:cNvSpPr>
          <p:nvPr>
            <p:ph type="body" sz="quarter" idx="14" hasCustomPrompt="1"/>
          </p:nvPr>
        </p:nvSpPr>
        <p:spPr>
          <a:xfrm rot="16200000">
            <a:off x="2282453" y="5905510"/>
            <a:ext cx="2471737" cy="347642"/>
          </a:xfrm>
        </p:spPr>
        <p:txBody>
          <a:bodyPr lIns="0" tIns="0" rIns="0" bIns="0" anchor="b">
            <a:noAutofit/>
          </a:bodyPr>
          <a:lstStyle>
            <a:lvl1pPr marL="0" indent="0" algn="l" latinLnBrk="0">
              <a:lnSpc>
                <a:spcPct val="85000"/>
              </a:lnSpc>
              <a:spcBef>
                <a:spcPts val="0"/>
              </a:spcBef>
              <a:buNone/>
              <a:defRPr lang="es-ES" sz="900">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Nombre de la empresa</a:t>
            </a:r>
          </a:p>
        </p:txBody>
      </p:sp>
      <p:sp>
        <p:nvSpPr>
          <p:cNvPr id="24" name="Marcador de texto 21"/>
          <p:cNvSpPr>
            <a:spLocks noGrp="1"/>
          </p:cNvSpPr>
          <p:nvPr>
            <p:ph type="body" sz="quarter" idx="15" hasCustomPrompt="1"/>
          </p:nvPr>
        </p:nvSpPr>
        <p:spPr>
          <a:xfrm rot="16200000">
            <a:off x="2662318" y="5875952"/>
            <a:ext cx="2471738" cy="406757"/>
          </a:xfrm>
        </p:spPr>
        <p:txBody>
          <a:bodyPr lIns="0" tIns="0" rIns="0" bIns="0" anchor="t">
            <a:noAutofit/>
          </a:bodyPr>
          <a:lstStyle>
            <a:lvl1pPr marL="0" indent="0" algn="l" latinLnBrk="0">
              <a:lnSpc>
                <a:spcPct val="120000"/>
              </a:lnSpc>
              <a:spcBef>
                <a:spcPts val="0"/>
              </a:spcBef>
              <a:buNone/>
              <a:defRPr lang="es-ES" sz="9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Dirección del trabajo</a:t>
            </a:r>
          </a:p>
        </p:txBody>
      </p:sp>
      <p:sp>
        <p:nvSpPr>
          <p:cNvPr id="28" name="Marcador de texto 21"/>
          <p:cNvSpPr>
            <a:spLocks noGrp="1"/>
          </p:cNvSpPr>
          <p:nvPr>
            <p:ph type="body" sz="quarter" idx="19" hasCustomPrompt="1"/>
          </p:nvPr>
        </p:nvSpPr>
        <p:spPr>
          <a:xfrm>
            <a:off x="442027" y="5422604"/>
            <a:ext cx="2424223" cy="1892596"/>
          </a:xfrm>
        </p:spPr>
        <p:txBody>
          <a:bodyPr lIns="0" tIns="0" rIns="0" bIns="0" anchor="t">
            <a:noAutofit/>
          </a:bodyPr>
          <a:lstStyle>
            <a:lvl1pPr marL="0" indent="0" algn="l" latinLnBrk="0">
              <a:lnSpc>
                <a:spcPct val="120000"/>
              </a:lnSpc>
              <a:spcBef>
                <a:spcPts val="900"/>
              </a:spcBef>
              <a:buNone/>
              <a:defRPr lang="es-ES" sz="1000">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31" name="Marcador de texto 21"/>
          <p:cNvSpPr>
            <a:spLocks noGrp="1"/>
          </p:cNvSpPr>
          <p:nvPr>
            <p:ph type="body" sz="quarter" idx="20" hasCustomPrompt="1"/>
          </p:nvPr>
        </p:nvSpPr>
        <p:spPr>
          <a:xfrm>
            <a:off x="442026" y="4146698"/>
            <a:ext cx="2424224" cy="1006274"/>
          </a:xfrm>
        </p:spPr>
        <p:txBody>
          <a:bodyPr lIns="0" tIns="0" rIns="0" bIns="0" anchor="b">
            <a:noAutofit/>
          </a:bodyPr>
          <a:lstStyle>
            <a:lvl1pPr marL="0" indent="0" algn="l" latinLnBrk="0">
              <a:lnSpc>
                <a:spcPct val="120000"/>
              </a:lnSpc>
              <a:spcBef>
                <a:spcPts val="0"/>
              </a:spcBef>
              <a:buNone/>
              <a:defRPr lang="es-ES" sz="1600" b="1">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 encabezado</a:t>
            </a:r>
          </a:p>
        </p:txBody>
      </p:sp>
      <p:sp>
        <p:nvSpPr>
          <p:cNvPr id="33" name="Marcador de texto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latinLnBrk="0">
              <a:lnSpc>
                <a:spcPct val="90000"/>
              </a:lnSpc>
              <a:spcBef>
                <a:spcPts val="0"/>
              </a:spcBef>
              <a:buNone/>
              <a:defRPr lang="es-ES" sz="3800" b="1" baseline="0">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Texto de encabezado</a:t>
            </a:r>
          </a:p>
        </p:txBody>
      </p:sp>
      <p:sp>
        <p:nvSpPr>
          <p:cNvPr id="34" name="Marcador de texto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latinLnBrk="0">
              <a:lnSpc>
                <a:spcPct val="100000"/>
              </a:lnSpc>
              <a:spcBef>
                <a:spcPts val="0"/>
              </a:spcBef>
              <a:buNone/>
              <a:defRPr lang="es-ES" sz="1800" b="1">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20" name="Marcador de texto 21"/>
          <p:cNvSpPr>
            <a:spLocks noGrp="1"/>
          </p:cNvSpPr>
          <p:nvPr>
            <p:ph type="body" sz="quarter" idx="23" hasCustomPrompt="1"/>
          </p:nvPr>
        </p:nvSpPr>
        <p:spPr>
          <a:xfrm rot="16200000">
            <a:off x="3081241" y="4061237"/>
            <a:ext cx="2381694" cy="341040"/>
          </a:xfrm>
        </p:spPr>
        <p:txBody>
          <a:bodyPr lIns="0" tIns="0" rIns="0" bIns="0" anchor="b">
            <a:noAutofit/>
          </a:bodyPr>
          <a:lstStyle>
            <a:lvl1pPr marL="0" indent="0" algn="l" latinLnBrk="0">
              <a:lnSpc>
                <a:spcPct val="100000"/>
              </a:lnSpc>
              <a:spcBef>
                <a:spcPts val="0"/>
              </a:spcBef>
              <a:buNone/>
              <a:defRPr lang="es-ES" sz="1000" b="1">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Nombre del destinatario</a:t>
            </a:r>
          </a:p>
        </p:txBody>
      </p:sp>
      <p:sp>
        <p:nvSpPr>
          <p:cNvPr id="18" name="Rectángulo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22" name="Rectángulo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26" name="Marcador de texto 21"/>
          <p:cNvSpPr>
            <a:spLocks noGrp="1"/>
          </p:cNvSpPr>
          <p:nvPr>
            <p:ph type="body" sz="quarter" idx="24" hasCustomPrompt="1"/>
          </p:nvPr>
        </p:nvSpPr>
        <p:spPr>
          <a:xfrm rot="16200000">
            <a:off x="3567975" y="3923123"/>
            <a:ext cx="2381694" cy="617266"/>
          </a:xfrm>
        </p:spPr>
        <p:txBody>
          <a:bodyPr lIns="0" tIns="0" rIns="0" bIns="0" anchor="t">
            <a:noAutofit/>
          </a:bodyPr>
          <a:lstStyle>
            <a:lvl1pPr marL="0" indent="0" algn="l" latinLnBrk="0">
              <a:lnSpc>
                <a:spcPct val="120000"/>
              </a:lnSpc>
              <a:spcBef>
                <a:spcPts val="0"/>
              </a:spcBef>
              <a:buNone/>
              <a:defRPr lang="es-ES" sz="1000">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Dirección</a:t>
            </a:r>
            <a:r>
              <a:t/>
            </a:r>
            <a:br/>
            <a:r>
              <a:rPr lang="es-ES"/>
              <a:t>Ciudad, código postal</a:t>
            </a:r>
          </a:p>
        </p:txBody>
      </p:sp>
      <p:sp>
        <p:nvSpPr>
          <p:cNvPr id="29" name="Marcador de texto 21"/>
          <p:cNvSpPr>
            <a:spLocks noGrp="1"/>
          </p:cNvSpPr>
          <p:nvPr>
            <p:ph type="body" sz="quarter" idx="25" hasCustomPrompt="1"/>
          </p:nvPr>
        </p:nvSpPr>
        <p:spPr>
          <a:xfrm rot="16200000">
            <a:off x="5194895" y="4208443"/>
            <a:ext cx="1785749" cy="642567"/>
          </a:xfrm>
        </p:spPr>
        <p:txBody>
          <a:bodyPr lIns="0" tIns="0" rIns="0" bIns="0" anchor="b">
            <a:noAutofit/>
          </a:bodyPr>
          <a:lstStyle>
            <a:lvl1pPr marL="0" indent="0" algn="l" latinLnBrk="0">
              <a:lnSpc>
                <a:spcPct val="120000"/>
              </a:lnSpc>
              <a:spcBef>
                <a:spcPts val="0"/>
              </a:spcBef>
              <a:buNone/>
              <a:defRPr lang="es-ES" sz="9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[Sitio web]</a:t>
            </a:r>
            <a:r>
              <a:t/>
            </a:r>
            <a:br/>
            <a:r>
              <a:rPr lang="es-ES"/>
              <a:t>[Correo electrónico]</a:t>
            </a:r>
          </a:p>
        </p:txBody>
      </p:sp>
      <p:sp>
        <p:nvSpPr>
          <p:cNvPr id="30" name="Marcador de texto 21"/>
          <p:cNvSpPr>
            <a:spLocks noGrp="1"/>
          </p:cNvSpPr>
          <p:nvPr>
            <p:ph type="body" sz="quarter" idx="26" hasCustomPrompt="1"/>
          </p:nvPr>
        </p:nvSpPr>
        <p:spPr>
          <a:xfrm rot="16200000">
            <a:off x="5194895" y="6101041"/>
            <a:ext cx="1785749" cy="642567"/>
          </a:xfrm>
        </p:spPr>
        <p:txBody>
          <a:bodyPr lIns="0" tIns="0" rIns="0" bIns="0" anchor="b">
            <a:noAutofit/>
          </a:bodyPr>
          <a:lstStyle>
            <a:lvl1pPr marL="0" indent="0" algn="l" latinLnBrk="0">
              <a:lnSpc>
                <a:spcPct val="120000"/>
              </a:lnSpc>
              <a:spcBef>
                <a:spcPts val="0"/>
              </a:spcBef>
              <a:buNone/>
              <a:defRPr lang="es-ES" sz="9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Tel. [Teléfono]</a:t>
            </a:r>
            <a:r>
              <a:t/>
            </a:r>
            <a:br/>
            <a:r>
              <a:rPr lang="es-ES"/>
              <a:t>Fax [Fax]</a:t>
            </a:r>
          </a:p>
        </p:txBody>
      </p:sp>
      <p:sp>
        <p:nvSpPr>
          <p:cNvPr id="5" name="Marcador de imagen 4"/>
          <p:cNvSpPr>
            <a:spLocks noGrp="1"/>
          </p:cNvSpPr>
          <p:nvPr>
            <p:ph type="pic" sz="quarter" idx="27"/>
          </p:nvPr>
        </p:nvSpPr>
        <p:spPr>
          <a:xfrm>
            <a:off x="442082" y="839788"/>
            <a:ext cx="2424113" cy="2084387"/>
          </a:xfrm>
          <a:solidFill>
            <a:schemeClr val="bg1">
              <a:lumMod val="85000"/>
            </a:schemeClr>
          </a:solidFill>
        </p:spPr>
        <p:txBody>
          <a:bodyPr tIns="182880">
            <a:normAutofit/>
          </a:bodyPr>
          <a:lstStyle>
            <a:lvl1pPr marL="0" indent="0" algn="ctr" latinLnBrk="0">
              <a:buNone/>
              <a:defRPr lang="es-ES" sz="1400"/>
            </a:lvl1pPr>
          </a:lstStyle>
          <a:p>
            <a:endParaRPr lang="es-ES"/>
          </a:p>
        </p:txBody>
      </p:sp>
      <p:sp>
        <p:nvSpPr>
          <p:cNvPr id="32" name="Rectángulo 31"/>
          <p:cNvSpPr/>
          <p:nvPr userDrawn="1"/>
        </p:nvSpPr>
        <p:spPr>
          <a:xfrm>
            <a:off x="6435513" y="2011680"/>
            <a:ext cx="54864" cy="53035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35" name="Rectángulo 34"/>
          <p:cNvSpPr/>
          <p:nvPr userDrawn="1"/>
        </p:nvSpPr>
        <p:spPr>
          <a:xfrm>
            <a:off x="6435513" y="484844"/>
            <a:ext cx="54864" cy="128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13" name="Marcador de texto 12"/>
          <p:cNvSpPr>
            <a:spLocks noGrp="1"/>
          </p:cNvSpPr>
          <p:nvPr>
            <p:ph type="body" sz="quarter" idx="28" hasCustomPrompt="1"/>
          </p:nvPr>
        </p:nvSpPr>
        <p:spPr>
          <a:xfrm>
            <a:off x="7155180" y="4658107"/>
            <a:ext cx="2423160" cy="36576"/>
          </a:xfrm>
          <a:blipFill>
            <a:blip r:embed="rId2"/>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
        <p:nvSpPr>
          <p:cNvPr id="40" name="Marcador de texto 12"/>
          <p:cNvSpPr>
            <a:spLocks noGrp="1"/>
          </p:cNvSpPr>
          <p:nvPr>
            <p:ph type="body" sz="quarter" idx="29" hasCustomPrompt="1"/>
          </p:nvPr>
        </p:nvSpPr>
        <p:spPr>
          <a:xfrm>
            <a:off x="442558" y="5260735"/>
            <a:ext cx="2423160" cy="36576"/>
          </a:xfrm>
          <a:blipFill>
            <a:blip r:embed="rId2"/>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ágina interior">
    <p:spTree>
      <p:nvGrpSpPr>
        <p:cNvPr id="1" name=""/>
        <p:cNvGrpSpPr/>
        <p:nvPr/>
      </p:nvGrpSpPr>
      <p:grpSpPr>
        <a:xfrm>
          <a:off x="0" y="0"/>
          <a:ext cx="0" cy="0"/>
          <a:chOff x="0" y="0"/>
          <a:chExt cx="0" cy="0"/>
        </a:xfrm>
      </p:grpSpPr>
      <p:sp>
        <p:nvSpPr>
          <p:cNvPr id="31" name="Marcador de texto 21"/>
          <p:cNvSpPr>
            <a:spLocks noGrp="1"/>
          </p:cNvSpPr>
          <p:nvPr>
            <p:ph type="body" sz="quarter" idx="20" hasCustomPrompt="1"/>
          </p:nvPr>
        </p:nvSpPr>
        <p:spPr>
          <a:xfrm>
            <a:off x="434340" y="569862"/>
            <a:ext cx="2423160" cy="1373367"/>
          </a:xfrm>
        </p:spPr>
        <p:txBody>
          <a:bodyPr lIns="0" tIns="0" rIns="0" bIns="0" anchor="b">
            <a:noAutofit/>
          </a:bodyPr>
          <a:lstStyle>
            <a:lvl1pPr marL="0" indent="0" algn="l" latinLnBrk="0">
              <a:lnSpc>
                <a:spcPct val="120000"/>
              </a:lnSpc>
              <a:spcBef>
                <a:spcPts val="0"/>
              </a:spcBef>
              <a:buNone/>
              <a:defRPr lang="es-ES" sz="1600" b="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43" name="Marcador de texto 21"/>
          <p:cNvSpPr>
            <a:spLocks noGrp="1"/>
          </p:cNvSpPr>
          <p:nvPr>
            <p:ph type="body" sz="quarter" idx="31" hasCustomPrompt="1"/>
          </p:nvPr>
        </p:nvSpPr>
        <p:spPr>
          <a:xfrm>
            <a:off x="434340" y="2158410"/>
            <a:ext cx="2423160" cy="1456660"/>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es-ES"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
        <p:nvSpPr>
          <p:cNvPr id="26" name="Marcador de texto 21"/>
          <p:cNvSpPr>
            <a:spLocks noGrp="1"/>
          </p:cNvSpPr>
          <p:nvPr>
            <p:ph type="body" sz="quarter" idx="36" hasCustomPrompt="1"/>
          </p:nvPr>
        </p:nvSpPr>
        <p:spPr>
          <a:xfrm>
            <a:off x="434340" y="3625703"/>
            <a:ext cx="2423160" cy="409096"/>
          </a:xfrm>
        </p:spPr>
        <p:txBody>
          <a:bodyPr lIns="0" tIns="0" rIns="0" bIns="0" anchor="ctr">
            <a:noAutofit/>
          </a:bodyPr>
          <a:lstStyle>
            <a:lvl1pPr marL="0" indent="0" algn="l" latinLnBrk="0">
              <a:lnSpc>
                <a:spcPct val="114000"/>
              </a:lnSpc>
              <a:spcBef>
                <a:spcPts val="800"/>
              </a:spcBef>
              <a:buNone/>
              <a:defRPr lang="es-ES" sz="1100" b="1">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dirty="0"/>
              <a:t>Haga clic para agregar texto</a:t>
            </a:r>
          </a:p>
        </p:txBody>
      </p:sp>
      <p:sp>
        <p:nvSpPr>
          <p:cNvPr id="27" name="Marcador de texto 21"/>
          <p:cNvSpPr>
            <a:spLocks noGrp="1"/>
          </p:cNvSpPr>
          <p:nvPr>
            <p:ph type="body" sz="quarter" idx="37" hasCustomPrompt="1"/>
          </p:nvPr>
        </p:nvSpPr>
        <p:spPr>
          <a:xfrm>
            <a:off x="434340" y="4034799"/>
            <a:ext cx="2423160" cy="626510"/>
          </a:xfrm>
        </p:spPr>
        <p:txBody>
          <a:bodyPr lIns="0" tIns="0" rIns="0" bIns="0" anchor="t">
            <a:noAutofit/>
          </a:bodyPr>
          <a:lstStyle>
            <a:lvl1pPr marL="112713" indent="-112713" algn="l" latinLnBrk="0">
              <a:lnSpc>
                <a:spcPct val="120000"/>
              </a:lnSpc>
              <a:spcBef>
                <a:spcPts val="600"/>
              </a:spcBef>
              <a:spcAft>
                <a:spcPts val="0"/>
              </a:spcAft>
              <a:buFont typeface="Arial" panose="020B0604020202020204" pitchFamily="34" charset="0"/>
              <a:buChar char="•"/>
              <a:defRPr lang="es-ES"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cxnSp>
        <p:nvCxnSpPr>
          <p:cNvPr id="35" name="Conector recto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Marcador de texto 21"/>
          <p:cNvSpPr>
            <a:spLocks noGrp="1"/>
          </p:cNvSpPr>
          <p:nvPr>
            <p:ph type="body" sz="quarter" idx="42" hasCustomPrompt="1"/>
          </p:nvPr>
        </p:nvSpPr>
        <p:spPr>
          <a:xfrm>
            <a:off x="7159752" y="1616150"/>
            <a:ext cx="2444114" cy="680483"/>
          </a:xfrm>
        </p:spPr>
        <p:txBody>
          <a:bodyPr lIns="0" tIns="0" rIns="0" bIns="0" anchor="t">
            <a:noAutofit/>
          </a:bodyPr>
          <a:lstStyle>
            <a:lvl1pPr marL="73152" indent="-73152" algn="l" latinLnBrk="0">
              <a:lnSpc>
                <a:spcPct val="120000"/>
              </a:lnSpc>
              <a:spcBef>
                <a:spcPts val="400"/>
              </a:spcBef>
              <a:buNone/>
              <a:defRPr lang="es-ES" sz="1200" i="1">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una cita</a:t>
            </a:r>
          </a:p>
        </p:txBody>
      </p:sp>
      <p:sp>
        <p:nvSpPr>
          <p:cNvPr id="42" name="Marcador de texto 21"/>
          <p:cNvSpPr>
            <a:spLocks noGrp="1"/>
          </p:cNvSpPr>
          <p:nvPr>
            <p:ph type="body" sz="quarter" idx="43" hasCustomPrompt="1"/>
          </p:nvPr>
        </p:nvSpPr>
        <p:spPr>
          <a:xfrm>
            <a:off x="3771900" y="4784651"/>
            <a:ext cx="2423160" cy="2530549"/>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es-ES"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
        <p:nvSpPr>
          <p:cNvPr id="59" name="Marcador de texto 21"/>
          <p:cNvSpPr>
            <a:spLocks noGrp="1"/>
          </p:cNvSpPr>
          <p:nvPr>
            <p:ph type="body" sz="quarter" idx="48" hasCustomPrompt="1"/>
          </p:nvPr>
        </p:nvSpPr>
        <p:spPr>
          <a:xfrm>
            <a:off x="7155180" y="4359349"/>
            <a:ext cx="2441448" cy="2955851"/>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es-ES" sz="1000">
                <a:solidFill>
                  <a:schemeClr val="tx2"/>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
        <p:nvSpPr>
          <p:cNvPr id="38" name="Rectángulo 37"/>
          <p:cNvSpPr/>
          <p:nvPr userDrawn="1"/>
        </p:nvSpPr>
        <p:spPr>
          <a:xfrm>
            <a:off x="43380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40" name="Marcador de texto 21"/>
          <p:cNvSpPr>
            <a:spLocks noGrp="1"/>
          </p:cNvSpPr>
          <p:nvPr>
            <p:ph type="body" sz="quarter" idx="49" hasCustomPrompt="1"/>
          </p:nvPr>
        </p:nvSpPr>
        <p:spPr>
          <a:xfrm>
            <a:off x="3771900" y="3795822"/>
            <a:ext cx="2423160" cy="754911"/>
          </a:xfrm>
        </p:spPr>
        <p:txBody>
          <a:bodyPr lIns="0" tIns="0" rIns="0" bIns="0" anchor="b">
            <a:noAutofit/>
          </a:bodyPr>
          <a:lstStyle>
            <a:lvl1pPr marL="0" indent="0" algn="l" latinLnBrk="0">
              <a:lnSpc>
                <a:spcPct val="120000"/>
              </a:lnSpc>
              <a:spcBef>
                <a:spcPts val="0"/>
              </a:spcBef>
              <a:buNone/>
              <a:defRPr lang="es-ES" sz="1600" b="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44" name="Marcador de imagen 4"/>
          <p:cNvSpPr>
            <a:spLocks noGrp="1"/>
          </p:cNvSpPr>
          <p:nvPr>
            <p:ph type="pic" sz="quarter" idx="27"/>
          </p:nvPr>
        </p:nvSpPr>
        <p:spPr>
          <a:xfrm>
            <a:off x="5050465" y="850606"/>
            <a:ext cx="1144595" cy="2834640"/>
          </a:xfrm>
          <a:solidFill>
            <a:schemeClr val="bg1">
              <a:lumMod val="85000"/>
            </a:schemeClr>
          </a:solidFill>
        </p:spPr>
        <p:txBody>
          <a:bodyPr tIns="182880">
            <a:normAutofit/>
          </a:bodyPr>
          <a:lstStyle>
            <a:lvl1pPr marL="0" indent="0" algn="ctr" latinLnBrk="0">
              <a:buNone/>
              <a:defRPr lang="es-ES" sz="1400"/>
            </a:lvl1pPr>
          </a:lstStyle>
          <a:p>
            <a:endParaRPr lang="es-ES"/>
          </a:p>
        </p:txBody>
      </p:sp>
      <p:sp>
        <p:nvSpPr>
          <p:cNvPr id="46" name="Marcador de imagen 4"/>
          <p:cNvSpPr>
            <a:spLocks noGrp="1"/>
          </p:cNvSpPr>
          <p:nvPr>
            <p:ph type="pic" sz="quarter" idx="50"/>
          </p:nvPr>
        </p:nvSpPr>
        <p:spPr>
          <a:xfrm>
            <a:off x="434340" y="4688343"/>
            <a:ext cx="2423160" cy="1600200"/>
          </a:xfrm>
          <a:solidFill>
            <a:schemeClr val="bg1">
              <a:lumMod val="85000"/>
            </a:schemeClr>
          </a:solidFill>
        </p:spPr>
        <p:txBody>
          <a:bodyPr tIns="182880">
            <a:normAutofit/>
          </a:bodyPr>
          <a:lstStyle>
            <a:lvl1pPr marL="0" indent="0" algn="ctr" latinLnBrk="0">
              <a:buNone/>
              <a:defRPr lang="es-ES" sz="1400"/>
            </a:lvl1pPr>
          </a:lstStyle>
          <a:p>
            <a:endParaRPr lang="es-ES"/>
          </a:p>
        </p:txBody>
      </p:sp>
      <p:sp>
        <p:nvSpPr>
          <p:cNvPr id="47" name="Rectángulo 46"/>
          <p:cNvSpPr/>
          <p:nvPr userDrawn="1"/>
        </p:nvSpPr>
        <p:spPr>
          <a:xfrm>
            <a:off x="433809" y="6360183"/>
            <a:ext cx="2424223" cy="7093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48" name="Rectángulo 47"/>
          <p:cNvSpPr/>
          <p:nvPr userDrawn="1"/>
        </p:nvSpPr>
        <p:spPr>
          <a:xfrm>
            <a:off x="3771900" y="850606"/>
            <a:ext cx="1188299" cy="2834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49" name="Rectángulo 48"/>
          <p:cNvSpPr/>
          <p:nvPr userDrawn="1"/>
        </p:nvSpPr>
        <p:spPr>
          <a:xfrm>
            <a:off x="377136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50" name="Rectángulo 49"/>
          <p:cNvSpPr/>
          <p:nvPr userDrawn="1"/>
        </p:nvSpPr>
        <p:spPr>
          <a:xfrm>
            <a:off x="715464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lang="es-ES"/>
          </a:p>
        </p:txBody>
      </p:sp>
      <p:sp>
        <p:nvSpPr>
          <p:cNvPr id="51" name="Marcador de texto 12"/>
          <p:cNvSpPr>
            <a:spLocks noGrp="1"/>
          </p:cNvSpPr>
          <p:nvPr>
            <p:ph type="body" sz="quarter" idx="29" hasCustomPrompt="1"/>
          </p:nvPr>
        </p:nvSpPr>
        <p:spPr>
          <a:xfrm>
            <a:off x="434340" y="2010962"/>
            <a:ext cx="2423160" cy="36576"/>
          </a:xfrm>
          <a:blipFill>
            <a:blip r:embed="rId2"/>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
        <p:nvSpPr>
          <p:cNvPr id="55" name="Marcador de texto 12"/>
          <p:cNvSpPr>
            <a:spLocks noGrp="1"/>
          </p:cNvSpPr>
          <p:nvPr>
            <p:ph type="body" sz="quarter" idx="51" hasCustomPrompt="1"/>
          </p:nvPr>
        </p:nvSpPr>
        <p:spPr>
          <a:xfrm>
            <a:off x="3771900" y="4624733"/>
            <a:ext cx="2423160" cy="36576"/>
          </a:xfrm>
          <a:blipFill>
            <a:blip r:embed="rId2"/>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
        <p:nvSpPr>
          <p:cNvPr id="62" name="Marcador de texto 21"/>
          <p:cNvSpPr>
            <a:spLocks noGrp="1"/>
          </p:cNvSpPr>
          <p:nvPr>
            <p:ph type="body" sz="quarter" idx="52" hasCustomPrompt="1"/>
          </p:nvPr>
        </p:nvSpPr>
        <p:spPr>
          <a:xfrm>
            <a:off x="7155180" y="569862"/>
            <a:ext cx="2441448" cy="812371"/>
          </a:xfrm>
        </p:spPr>
        <p:txBody>
          <a:bodyPr lIns="0" tIns="0" rIns="0" bIns="0" anchor="b">
            <a:noAutofit/>
          </a:bodyPr>
          <a:lstStyle>
            <a:lvl1pPr marL="0" indent="0" algn="l" latinLnBrk="0">
              <a:lnSpc>
                <a:spcPct val="120000"/>
              </a:lnSpc>
              <a:spcBef>
                <a:spcPts val="0"/>
              </a:spcBef>
              <a:buNone/>
              <a:defRPr lang="es-ES" sz="1600" b="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63" name="Marcador de texto 12"/>
          <p:cNvSpPr>
            <a:spLocks noGrp="1"/>
          </p:cNvSpPr>
          <p:nvPr>
            <p:ph type="body" sz="quarter" idx="53" hasCustomPrompt="1"/>
          </p:nvPr>
        </p:nvSpPr>
        <p:spPr>
          <a:xfrm>
            <a:off x="7155180" y="1446367"/>
            <a:ext cx="2423160" cy="36576"/>
          </a:xfrm>
          <a:blipFill>
            <a:blip r:embed="rId2"/>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
        <p:nvSpPr>
          <p:cNvPr id="64" name="Marcador de texto 21"/>
          <p:cNvSpPr>
            <a:spLocks noGrp="1"/>
          </p:cNvSpPr>
          <p:nvPr>
            <p:ph type="body" sz="quarter" idx="54" hasCustomPrompt="1"/>
          </p:nvPr>
        </p:nvSpPr>
        <p:spPr>
          <a:xfrm>
            <a:off x="7159752" y="2354879"/>
            <a:ext cx="2444114" cy="281997"/>
          </a:xfrm>
        </p:spPr>
        <p:txBody>
          <a:bodyPr lIns="0" tIns="0" rIns="0" bIns="0" anchor="t">
            <a:noAutofit/>
          </a:bodyPr>
          <a:lstStyle>
            <a:lvl1pPr marL="228600" indent="-137160" algn="l" latinLnBrk="0">
              <a:lnSpc>
                <a:spcPct val="100000"/>
              </a:lnSpc>
              <a:spcBef>
                <a:spcPts val="0"/>
              </a:spcBef>
              <a:buClr>
                <a:schemeClr val="tx1"/>
              </a:buClr>
              <a:buFont typeface="Arial" panose="020B0604020202020204" pitchFamily="34" charset="0"/>
              <a:buChar char="—"/>
              <a:defRPr lang="es-ES" sz="900" i="0">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una atribución</a:t>
            </a:r>
          </a:p>
        </p:txBody>
      </p:sp>
      <p:sp>
        <p:nvSpPr>
          <p:cNvPr id="65" name="Marcador de texto 21"/>
          <p:cNvSpPr>
            <a:spLocks noGrp="1"/>
          </p:cNvSpPr>
          <p:nvPr>
            <p:ph type="body" sz="quarter" idx="55" hasCustomPrompt="1"/>
          </p:nvPr>
        </p:nvSpPr>
        <p:spPr>
          <a:xfrm>
            <a:off x="7159752" y="2636876"/>
            <a:ext cx="2444114" cy="680483"/>
          </a:xfrm>
        </p:spPr>
        <p:txBody>
          <a:bodyPr lIns="0" tIns="0" rIns="0" bIns="0" anchor="t">
            <a:noAutofit/>
          </a:bodyPr>
          <a:lstStyle>
            <a:lvl1pPr marL="73152" indent="-73152" algn="l" latinLnBrk="0">
              <a:lnSpc>
                <a:spcPct val="120000"/>
              </a:lnSpc>
              <a:spcBef>
                <a:spcPts val="400"/>
              </a:spcBef>
              <a:buNone/>
              <a:defRPr lang="es-ES" sz="1200" i="1">
                <a:solidFill>
                  <a:schemeClr val="accent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una cita</a:t>
            </a:r>
          </a:p>
        </p:txBody>
      </p:sp>
      <p:sp>
        <p:nvSpPr>
          <p:cNvPr id="66" name="Marcador de texto 21"/>
          <p:cNvSpPr>
            <a:spLocks noGrp="1"/>
          </p:cNvSpPr>
          <p:nvPr>
            <p:ph type="body" sz="quarter" idx="56" hasCustomPrompt="1"/>
          </p:nvPr>
        </p:nvSpPr>
        <p:spPr>
          <a:xfrm>
            <a:off x="7159752" y="3375605"/>
            <a:ext cx="2444114" cy="283464"/>
          </a:xfrm>
        </p:spPr>
        <p:txBody>
          <a:bodyPr lIns="0" tIns="0" rIns="0" bIns="0" anchor="t">
            <a:noAutofit/>
          </a:bodyPr>
          <a:lstStyle>
            <a:lvl1pPr marL="228600" indent="-137160" algn="l" latinLnBrk="0">
              <a:lnSpc>
                <a:spcPct val="100000"/>
              </a:lnSpc>
              <a:spcBef>
                <a:spcPts val="0"/>
              </a:spcBef>
              <a:buClr>
                <a:schemeClr val="tx1"/>
              </a:buClr>
              <a:buFont typeface="Arial" panose="020B0604020202020204" pitchFamily="34" charset="0"/>
              <a:buChar char="—"/>
              <a:defRPr lang="es-ES" sz="900" i="0">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una atribución</a:t>
            </a:r>
          </a:p>
        </p:txBody>
      </p:sp>
      <p:sp>
        <p:nvSpPr>
          <p:cNvPr id="67" name="Marcador de texto 21"/>
          <p:cNvSpPr>
            <a:spLocks noGrp="1"/>
          </p:cNvSpPr>
          <p:nvPr>
            <p:ph type="body" sz="quarter" idx="57" hasCustomPrompt="1"/>
          </p:nvPr>
        </p:nvSpPr>
        <p:spPr>
          <a:xfrm>
            <a:off x="7155180" y="3659069"/>
            <a:ext cx="2441448" cy="487629"/>
          </a:xfrm>
        </p:spPr>
        <p:txBody>
          <a:bodyPr lIns="0" tIns="0" rIns="0" bIns="0" anchor="b">
            <a:noAutofit/>
          </a:bodyPr>
          <a:lstStyle>
            <a:lvl1pPr marL="0" indent="0" algn="l" latinLnBrk="0">
              <a:lnSpc>
                <a:spcPct val="120000"/>
              </a:lnSpc>
              <a:spcBef>
                <a:spcPts val="0"/>
              </a:spcBef>
              <a:buNone/>
              <a:defRPr lang="es-ES" sz="1600" b="1">
                <a:solidFill>
                  <a:schemeClr val="tx1"/>
                </a:solidFill>
                <a:latin typeface="+mj-lt"/>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68" name="Marcador de texto 12"/>
          <p:cNvSpPr>
            <a:spLocks noGrp="1"/>
          </p:cNvSpPr>
          <p:nvPr>
            <p:ph type="body" sz="quarter" idx="58" hasCustomPrompt="1"/>
          </p:nvPr>
        </p:nvSpPr>
        <p:spPr>
          <a:xfrm>
            <a:off x="7155180" y="4210833"/>
            <a:ext cx="2423160" cy="36576"/>
          </a:xfrm>
          <a:blipFill>
            <a:blip r:embed="rId2"/>
            <a:stretch>
              <a:fillRect/>
            </a:stretch>
          </a:blipFill>
        </p:spPr>
        <p:txBody>
          <a:bodyPr>
            <a:noAutofit/>
          </a:bodyPr>
          <a:lstStyle>
            <a:lvl1pPr marL="0" indent="0" latinLnBrk="0">
              <a:spcBef>
                <a:spcPts val="0"/>
              </a:spcBef>
              <a:buNone/>
              <a:defRPr lang="es-ES" sz="500"/>
            </a:lvl1pPr>
            <a:lvl2pPr marL="0" indent="0" latinLnBrk="0">
              <a:spcBef>
                <a:spcPts val="0"/>
              </a:spcBef>
              <a:buNone/>
              <a:defRPr lang="es-ES" sz="500"/>
            </a:lvl2pPr>
            <a:lvl3pPr marL="0" indent="0" latinLnBrk="0">
              <a:spcBef>
                <a:spcPts val="0"/>
              </a:spcBef>
              <a:buNone/>
              <a:defRPr lang="es-ES" sz="500"/>
            </a:lvl3pPr>
            <a:lvl4pPr marL="0" indent="0" latinLnBrk="0">
              <a:spcBef>
                <a:spcPts val="0"/>
              </a:spcBef>
              <a:buNone/>
              <a:defRPr lang="es-ES" sz="500"/>
            </a:lvl4pPr>
            <a:lvl5pPr marL="0" indent="0" latinLnBrk="0">
              <a:spcBef>
                <a:spcPts val="0"/>
              </a:spcBef>
              <a:buNone/>
              <a:defRPr lang="es-ES" sz="500"/>
            </a:lvl5pPr>
          </a:lstStyle>
          <a:p>
            <a:pPr lvl="0"/>
            <a:r>
              <a:rPr lang="es-ES"/>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es-ES" sz="1320">
                <a:solidFill>
                  <a:schemeClr val="tx1">
                    <a:tint val="75000"/>
                  </a:schemeClr>
                </a:solidFill>
              </a:defRPr>
            </a:lvl1pPr>
          </a:lstStyle>
          <a:p>
            <a:fld id="{FC7BAE6A-DCF3-43E4-B2A0-33D0CF1225FC}" type="datetimeFigureOut">
              <a:t>1/23/2014</a:t>
            </a:fld>
            <a:endParaRPr lang="es-ES"/>
          </a:p>
        </p:txBody>
      </p:sp>
      <p:sp>
        <p:nvSpPr>
          <p:cNvPr id="5" name="Marcador de pie de pá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es-ES" sz="132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es-ES" sz="1320">
                <a:solidFill>
                  <a:schemeClr val="tx1">
                    <a:tint val="75000"/>
                  </a:schemeClr>
                </a:solidFill>
              </a:defRPr>
            </a:lvl1pPr>
          </a:lstStyle>
          <a:p>
            <a:fld id="{9F6761A3-4CAC-4C5F-AC82-8DB08D526BC2}" type="slidenum">
              <a:t>‹#›</a:t>
            </a:fld>
            <a:endParaRPr lang="es-ES"/>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es-ES"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es-ES"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es-ES"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9pPr>
    </p:bodyStyle>
    <p:otherStyle>
      <a:defPPr>
        <a:defRPr lang="es-ES"/>
      </a:defPPr>
      <a:lvl1pPr marL="0" algn="l" defTabSz="1005840" rtl="0" eaLnBrk="1" latinLnBrk="0" hangingPunct="1">
        <a:defRPr lang="es-ES" sz="1980" kern="1200">
          <a:solidFill>
            <a:schemeClr val="tx1"/>
          </a:solidFill>
          <a:latin typeface="+mn-lt"/>
          <a:ea typeface="+mn-ea"/>
          <a:cs typeface="+mn-cs"/>
        </a:defRPr>
      </a:lvl1pPr>
      <a:lvl2pPr marL="502920" algn="l" defTabSz="1005840" rtl="0" eaLnBrk="1" latinLnBrk="0" hangingPunct="1">
        <a:defRPr lang="es-ES" sz="1980" kern="1200">
          <a:solidFill>
            <a:schemeClr val="tx1"/>
          </a:solidFill>
          <a:latin typeface="+mn-lt"/>
          <a:ea typeface="+mn-ea"/>
          <a:cs typeface="+mn-cs"/>
        </a:defRPr>
      </a:lvl2pPr>
      <a:lvl3pPr marL="1005840" algn="l" defTabSz="1005840" rtl="0" eaLnBrk="1" latinLnBrk="0" hangingPunct="1">
        <a:defRPr lang="es-ES" sz="1980" kern="1200">
          <a:solidFill>
            <a:schemeClr val="tx1"/>
          </a:solidFill>
          <a:latin typeface="+mn-lt"/>
          <a:ea typeface="+mn-ea"/>
          <a:cs typeface="+mn-cs"/>
        </a:defRPr>
      </a:lvl3pPr>
      <a:lvl4pPr marL="1508760" algn="l" defTabSz="1005840" rtl="0" eaLnBrk="1" latinLnBrk="0" hangingPunct="1">
        <a:defRPr lang="es-ES" sz="1980" kern="1200">
          <a:solidFill>
            <a:schemeClr val="tx1"/>
          </a:solidFill>
          <a:latin typeface="+mn-lt"/>
          <a:ea typeface="+mn-ea"/>
          <a:cs typeface="+mn-cs"/>
        </a:defRPr>
      </a:lvl4pPr>
      <a:lvl5pPr marL="2011680" algn="l" defTabSz="1005840" rtl="0" eaLnBrk="1" latinLnBrk="0" hangingPunct="1">
        <a:defRPr lang="es-ES" sz="1980" kern="1200">
          <a:solidFill>
            <a:schemeClr val="tx1"/>
          </a:solidFill>
          <a:latin typeface="+mn-lt"/>
          <a:ea typeface="+mn-ea"/>
          <a:cs typeface="+mn-cs"/>
        </a:defRPr>
      </a:lvl5pPr>
      <a:lvl6pPr marL="2514600" algn="l" defTabSz="1005840" rtl="0" eaLnBrk="1" latinLnBrk="0" hangingPunct="1">
        <a:defRPr lang="es-ES" sz="1980" kern="1200">
          <a:solidFill>
            <a:schemeClr val="tx1"/>
          </a:solidFill>
          <a:latin typeface="+mn-lt"/>
          <a:ea typeface="+mn-ea"/>
          <a:cs typeface="+mn-cs"/>
        </a:defRPr>
      </a:lvl6pPr>
      <a:lvl7pPr marL="3017520" algn="l" defTabSz="1005840" rtl="0" eaLnBrk="1" latinLnBrk="0" hangingPunct="1">
        <a:defRPr lang="es-ES" sz="1980" kern="1200">
          <a:solidFill>
            <a:schemeClr val="tx1"/>
          </a:solidFill>
          <a:latin typeface="+mn-lt"/>
          <a:ea typeface="+mn-ea"/>
          <a:cs typeface="+mn-cs"/>
        </a:defRPr>
      </a:lvl7pPr>
      <a:lvl8pPr marL="3520440" algn="l" defTabSz="1005840" rtl="0" eaLnBrk="1" latinLnBrk="0" hangingPunct="1">
        <a:defRPr lang="es-ES" sz="1980" kern="1200">
          <a:solidFill>
            <a:schemeClr val="tx1"/>
          </a:solidFill>
          <a:latin typeface="+mn-lt"/>
          <a:ea typeface="+mn-ea"/>
          <a:cs typeface="+mn-cs"/>
        </a:defRPr>
      </a:lvl8pPr>
      <a:lvl9pPr marL="4023360" algn="l" defTabSz="1005840" rtl="0" eaLnBrk="1" latinLnBrk="0" hangingPunct="1">
        <a:defRPr lang="es-ES"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4"/>
          </p:nvPr>
        </p:nvSpPr>
        <p:spPr/>
        <p:txBody>
          <a:bodyPr/>
          <a:lstStyle/>
          <a:p>
            <a:r>
              <a:rPr lang="es-ES"/>
              <a:t>Nombre de la empresa</a:t>
            </a:r>
          </a:p>
        </p:txBody>
      </p:sp>
      <p:sp>
        <p:nvSpPr>
          <p:cNvPr id="3" name="Marcador de texto 2"/>
          <p:cNvSpPr>
            <a:spLocks noGrp="1"/>
          </p:cNvSpPr>
          <p:nvPr>
            <p:ph type="body" sz="quarter" idx="15"/>
          </p:nvPr>
        </p:nvSpPr>
        <p:spPr/>
        <p:txBody>
          <a:bodyPr/>
          <a:lstStyle/>
          <a:p>
            <a:r>
              <a:rPr lang="es-ES"/>
              <a:t>Dirección</a:t>
            </a:r>
          </a:p>
          <a:p>
            <a:r>
              <a:rPr lang="es-ES"/>
              <a:t>Ciudad, código postal</a:t>
            </a:r>
          </a:p>
        </p:txBody>
      </p:sp>
      <p:sp>
        <p:nvSpPr>
          <p:cNvPr id="4" name="Marcador de texto 3"/>
          <p:cNvSpPr>
            <a:spLocks noGrp="1"/>
          </p:cNvSpPr>
          <p:nvPr>
            <p:ph type="body" sz="quarter" idx="19"/>
          </p:nvPr>
        </p:nvSpPr>
        <p:spPr/>
        <p:txBody>
          <a:bodyPr/>
          <a:lstStyle/>
          <a:p>
            <a:r>
              <a:rPr lang="es-ES"/>
              <a:t>Puede usar este folleto sencillo y profesional como está o personalizarlo con facilidad.</a:t>
            </a:r>
          </a:p>
          <a:p>
            <a:r>
              <a:rPr lang="es-ES"/>
              <a:t>En la siguiente página, hemos incluido algunas sugerencias (como esta) para ayudarlo a ponerse en marcha. </a:t>
            </a:r>
          </a:p>
        </p:txBody>
      </p:sp>
      <p:sp>
        <p:nvSpPr>
          <p:cNvPr id="5" name="Marcador de texto 4"/>
          <p:cNvSpPr>
            <a:spLocks noGrp="1"/>
          </p:cNvSpPr>
          <p:nvPr>
            <p:ph type="body" sz="quarter" idx="20"/>
          </p:nvPr>
        </p:nvSpPr>
        <p:spPr/>
        <p:txBody>
          <a:bodyPr/>
          <a:lstStyle/>
          <a:p>
            <a:r>
              <a:rPr lang="es-ES"/>
              <a:t>Este espacio es ideal para incluir una declaración de la misión.</a:t>
            </a:r>
          </a:p>
        </p:txBody>
      </p:sp>
      <p:sp>
        <p:nvSpPr>
          <p:cNvPr id="6" name="Marcador de texto 5"/>
          <p:cNvSpPr>
            <a:spLocks noGrp="1"/>
          </p:cNvSpPr>
          <p:nvPr>
            <p:ph type="body" sz="quarter" idx="21"/>
          </p:nvPr>
        </p:nvSpPr>
        <p:spPr/>
        <p:txBody>
          <a:bodyPr/>
          <a:lstStyle/>
          <a:p>
            <a:r>
              <a:rPr lang="es-ES"/>
              <a:t>Nombre de la empresa</a:t>
            </a:r>
          </a:p>
        </p:txBody>
      </p:sp>
      <p:sp>
        <p:nvSpPr>
          <p:cNvPr id="7" name="Marcador de texto 6"/>
          <p:cNvSpPr>
            <a:spLocks noGrp="1"/>
          </p:cNvSpPr>
          <p:nvPr>
            <p:ph type="body" sz="quarter" idx="22"/>
          </p:nvPr>
        </p:nvSpPr>
        <p:spPr/>
        <p:txBody>
          <a:bodyPr/>
          <a:lstStyle/>
          <a:p>
            <a:r>
              <a:rPr lang="es-ES"/>
              <a:t>Productos y servicios</a:t>
            </a:r>
          </a:p>
        </p:txBody>
      </p:sp>
      <p:sp>
        <p:nvSpPr>
          <p:cNvPr id="8" name="Marcador de texto 7"/>
          <p:cNvSpPr>
            <a:spLocks noGrp="1"/>
          </p:cNvSpPr>
          <p:nvPr>
            <p:ph type="body" sz="quarter" idx="23"/>
          </p:nvPr>
        </p:nvSpPr>
        <p:spPr/>
        <p:txBody>
          <a:bodyPr/>
          <a:lstStyle/>
          <a:p>
            <a:r>
              <a:rPr lang="es-ES"/>
              <a:t>Nombre del destinatario</a:t>
            </a:r>
          </a:p>
        </p:txBody>
      </p:sp>
      <p:sp>
        <p:nvSpPr>
          <p:cNvPr id="9" name="Marcador de texto 8"/>
          <p:cNvSpPr>
            <a:spLocks noGrp="1"/>
          </p:cNvSpPr>
          <p:nvPr>
            <p:ph type="body" sz="quarter" idx="24"/>
          </p:nvPr>
        </p:nvSpPr>
        <p:spPr/>
        <p:txBody>
          <a:bodyPr/>
          <a:lstStyle/>
          <a:p>
            <a:r>
              <a:rPr lang="es-ES"/>
              <a:t>Dirección</a:t>
            </a:r>
          </a:p>
          <a:p>
            <a:r>
              <a:rPr lang="es-ES"/>
              <a:t>Ciudad, código postal</a:t>
            </a:r>
          </a:p>
        </p:txBody>
      </p:sp>
      <p:sp>
        <p:nvSpPr>
          <p:cNvPr id="10" name="Marcador de texto 9"/>
          <p:cNvSpPr>
            <a:spLocks noGrp="1"/>
          </p:cNvSpPr>
          <p:nvPr>
            <p:ph type="body" sz="quarter" idx="25"/>
          </p:nvPr>
        </p:nvSpPr>
        <p:spPr/>
        <p:txBody>
          <a:bodyPr/>
          <a:lstStyle/>
          <a:p>
            <a:r>
              <a:rPr lang="es-ES"/>
              <a:t>Sitio web</a:t>
            </a:r>
          </a:p>
          <a:p>
            <a:r>
              <a:rPr lang="es-ES"/>
              <a:t>Correo electrónico</a:t>
            </a:r>
          </a:p>
        </p:txBody>
      </p:sp>
      <p:sp>
        <p:nvSpPr>
          <p:cNvPr id="11" name="Marcador de texto 10"/>
          <p:cNvSpPr>
            <a:spLocks noGrp="1"/>
          </p:cNvSpPr>
          <p:nvPr>
            <p:ph type="body" sz="quarter" idx="26"/>
          </p:nvPr>
        </p:nvSpPr>
        <p:spPr/>
        <p:txBody>
          <a:bodyPr/>
          <a:lstStyle/>
          <a:p>
            <a:r>
              <a:rPr lang="es-ES"/>
              <a:t>Tel. [Teléfono]</a:t>
            </a:r>
          </a:p>
          <a:p>
            <a:r>
              <a:rPr lang="es-ES"/>
              <a:t>Fax [Fax]</a:t>
            </a:r>
          </a:p>
        </p:txBody>
      </p:sp>
      <p:pic>
        <p:nvPicPr>
          <p:cNvPr id="15" name="Marcador de imagen 14" descr="Zona de espera de un aeropuerto" title="Imagen de muestra"/>
          <p:cNvPicPr>
            <a:picLocks noGrp="1" noChangeAspect="1"/>
          </p:cNvPicPr>
          <p:nvPr>
            <p:ph type="pic" sz="quarter" idx="27"/>
          </p:nvPr>
        </p:nvPicPr>
        <p:blipFill>
          <a:blip r:embed="rId3">
            <a:extLst>
              <a:ext uri="{28A0092B-C50C-407E-A947-70E740481C1C}">
                <a14:useLocalDpi xmlns:a14="http://schemas.microsoft.com/office/drawing/2010/main" val="0"/>
              </a:ext>
            </a:extLst>
          </a:blip>
          <a:srcRect/>
          <a:stretch>
            <a:fillRect/>
          </a:stretch>
        </p:blipFill>
        <p:spPr/>
      </p:pic>
      <p:sp>
        <p:nvSpPr>
          <p:cNvPr id="28" name="Marcador de texto 27"/>
          <p:cNvSpPr>
            <a:spLocks noGrp="1"/>
          </p:cNvSpPr>
          <p:nvPr>
            <p:ph type="body" sz="quarter" idx="28"/>
          </p:nvPr>
        </p:nvSpPr>
        <p:spPr/>
        <p:txBody>
          <a:bodyPr/>
          <a:lstStyle/>
          <a:p>
            <a:endParaRPr lang="es-ES"/>
          </a:p>
        </p:txBody>
      </p:sp>
      <p:sp>
        <p:nvSpPr>
          <p:cNvPr id="29" name="Marcador de texto 28"/>
          <p:cNvSpPr>
            <a:spLocks noGrp="1"/>
          </p:cNvSpPr>
          <p:nvPr>
            <p:ph type="body" sz="quarter" idx="29"/>
          </p:nvPr>
        </p:nvSpPr>
        <p:spPr/>
        <p:txBody>
          <a:bodyPr/>
          <a:lstStyle/>
          <a:p>
            <a:endParaRPr lang="es-ES"/>
          </a:p>
        </p:txBody>
      </p:sp>
      <p:pic>
        <p:nvPicPr>
          <p:cNvPr id="16" name="Imagen 15" descr="Remplace con su logotipo" title="Logotipo de muestra"/>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5630708" y="833073"/>
            <a:ext cx="974250" cy="397205"/>
          </a:xfrm>
          <a:prstGeom prst="rect">
            <a:avLst/>
          </a:prstGeom>
        </p:spPr>
      </p:pic>
      <p:pic>
        <p:nvPicPr>
          <p:cNvPr id="17" name="Imagen 16" descr="Remplace con su logotipo" title="Logotipo de muestra"/>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0011" y="6917995"/>
            <a:ext cx="974250" cy="397205"/>
          </a:xfrm>
          <a:prstGeom prst="rect">
            <a:avLst/>
          </a:prstGeom>
        </p:spPr>
      </p:pic>
      <p:cxnSp>
        <p:nvCxnSpPr>
          <p:cNvPr id="18" name="Conector recto 17"/>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344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20"/>
          </p:nvPr>
        </p:nvSpPr>
        <p:spPr/>
        <p:txBody>
          <a:bodyPr/>
          <a:lstStyle/>
          <a:p>
            <a:r>
              <a:rPr lang="es-ES" dirty="0"/>
              <a:t>¿Cree que resulta difícil dar formato a un documento con este aspecto? ¡Piénselo detenidamente!</a:t>
            </a:r>
          </a:p>
        </p:txBody>
      </p:sp>
      <p:sp>
        <p:nvSpPr>
          <p:cNvPr id="3" name="Marcador de texto 2"/>
          <p:cNvSpPr>
            <a:spLocks noGrp="1"/>
          </p:cNvSpPr>
          <p:nvPr>
            <p:ph type="body" sz="quarter" idx="31"/>
          </p:nvPr>
        </p:nvSpPr>
        <p:spPr/>
        <p:txBody>
          <a:bodyPr/>
          <a:lstStyle/>
          <a:p>
            <a:pPr marL="0" indent="0">
              <a:buNone/>
            </a:pPr>
            <a:r>
              <a:rPr lang="es-ES" sz="900" dirty="0"/>
              <a:t>Los marcadores de posición de este folleto tienen un formato automático. Hemos incluido unas cuantas sugerencias para ayudarlo a ponerse en marcha. </a:t>
            </a:r>
          </a:p>
          <a:p>
            <a:r>
              <a:rPr lang="es-ES" sz="900" dirty="0"/>
              <a:t>Si quiere agregar o quitar viñetas del texto, use el botón Viñetas de la pestaña Inicio.</a:t>
            </a:r>
          </a:p>
        </p:txBody>
      </p:sp>
      <p:sp>
        <p:nvSpPr>
          <p:cNvPr id="4" name="Marcador de texto 3"/>
          <p:cNvSpPr>
            <a:spLocks noGrp="1"/>
          </p:cNvSpPr>
          <p:nvPr>
            <p:ph type="body" sz="quarter" idx="36"/>
          </p:nvPr>
        </p:nvSpPr>
        <p:spPr>
          <a:xfrm>
            <a:off x="434340" y="3448343"/>
            <a:ext cx="2423160" cy="409096"/>
          </a:xfrm>
        </p:spPr>
        <p:txBody>
          <a:bodyPr/>
          <a:lstStyle/>
          <a:p>
            <a:r>
              <a:rPr lang="es-ES" dirty="0"/>
              <a:t>Personalícelo de forma casi inmediata</a:t>
            </a:r>
          </a:p>
        </p:txBody>
      </p:sp>
      <p:sp>
        <p:nvSpPr>
          <p:cNvPr id="5" name="Marcador de texto 4"/>
          <p:cNvSpPr>
            <a:spLocks noGrp="1"/>
          </p:cNvSpPr>
          <p:nvPr>
            <p:ph type="body" sz="quarter" idx="37"/>
          </p:nvPr>
        </p:nvSpPr>
        <p:spPr>
          <a:xfrm>
            <a:off x="434340" y="3920499"/>
            <a:ext cx="2423160" cy="626510"/>
          </a:xfrm>
        </p:spPr>
        <p:txBody>
          <a:bodyPr/>
          <a:lstStyle/>
          <a:p>
            <a:r>
              <a:rPr lang="es-ES" sz="900" dirty="0"/>
              <a:t>Para reemplazar las fotos, seleccione una imagen y bórrela. Luego, use el icono Insertar imagen en el marcador de posición para insertar una imagen propia.</a:t>
            </a:r>
          </a:p>
        </p:txBody>
      </p:sp>
      <p:sp>
        <p:nvSpPr>
          <p:cNvPr id="6" name="Marcador de texto 5"/>
          <p:cNvSpPr>
            <a:spLocks noGrp="1"/>
          </p:cNvSpPr>
          <p:nvPr>
            <p:ph type="body" sz="quarter" idx="42"/>
          </p:nvPr>
        </p:nvSpPr>
        <p:spPr/>
        <p:txBody>
          <a:bodyPr/>
          <a:lstStyle/>
          <a:p>
            <a:r>
              <a:rPr lang="es-ES" dirty="0"/>
              <a:t>“Su empresa es la más maravillosa de todas. No puedo imaginar a nadie viviendo sin usted”.</a:t>
            </a:r>
          </a:p>
        </p:txBody>
      </p:sp>
      <p:sp>
        <p:nvSpPr>
          <p:cNvPr id="7" name="Marcador de texto 6"/>
          <p:cNvSpPr>
            <a:spLocks noGrp="1"/>
          </p:cNvSpPr>
          <p:nvPr>
            <p:ph type="body" sz="quarter" idx="43"/>
          </p:nvPr>
        </p:nvSpPr>
        <p:spPr/>
        <p:txBody>
          <a:bodyPr/>
          <a:lstStyle/>
          <a:p>
            <a:pPr marL="0" indent="0">
              <a:buNone/>
            </a:pPr>
            <a:r>
              <a:rPr lang="es-ES" sz="900"/>
              <a:t>Ya sabemos que podría hablar durante horas de lo maravillosa que es su empresa. (No lo culpamos, tiene toda la razón).</a:t>
            </a:r>
          </a:p>
          <a:p>
            <a:pPr marL="0" indent="0">
              <a:buNone/>
            </a:pPr>
            <a:r>
              <a:rPr lang="es-ES" sz="900"/>
              <a:t>Pero como lo bueno, si breve, dos veces bueno, ¿qué tal probar con un resumen de ventajas competitivas a la izquierda y aquí, en el centro, un breve caso de éxito?</a:t>
            </a:r>
          </a:p>
          <a:p>
            <a:pPr marL="0" indent="0">
              <a:buNone/>
            </a:pPr>
            <a:r>
              <a:rPr lang="es-ES" sz="900"/>
              <a:t>El lateral derecho de esta página es perfecto para incluir testimonios halagadores y una lista de los productos o servicios clave.</a:t>
            </a:r>
          </a:p>
        </p:txBody>
      </p:sp>
      <p:sp>
        <p:nvSpPr>
          <p:cNvPr id="8" name="Marcador de texto 7"/>
          <p:cNvSpPr>
            <a:spLocks noGrp="1"/>
          </p:cNvSpPr>
          <p:nvPr>
            <p:ph type="body" sz="quarter" idx="48"/>
          </p:nvPr>
        </p:nvSpPr>
        <p:spPr/>
        <p:txBody>
          <a:bodyPr/>
          <a:lstStyle/>
          <a:p>
            <a:r>
              <a:rPr lang="es-ES" sz="900"/>
              <a:t>No sea tímido. Demuestre a todo el mundo lo maravilloso que es. Incluya aquí una lista o resumen de los puntos clave sobre lo que hace.</a:t>
            </a:r>
          </a:p>
          <a:p>
            <a:r>
              <a:rPr lang="es-ES" sz="900"/>
              <a:t>También podría usar este espacio para su presentación profesional. Si solo tuviera unos segundos para hablar a alguien de sus productos o servicios, ¿qué diría?</a:t>
            </a:r>
          </a:p>
        </p:txBody>
      </p:sp>
      <p:sp>
        <p:nvSpPr>
          <p:cNvPr id="9" name="Marcador de texto 8"/>
          <p:cNvSpPr>
            <a:spLocks noGrp="1"/>
          </p:cNvSpPr>
          <p:nvPr>
            <p:ph type="body" sz="quarter" idx="49"/>
          </p:nvPr>
        </p:nvSpPr>
        <p:spPr/>
        <p:txBody>
          <a:bodyPr/>
          <a:lstStyle/>
          <a:p>
            <a:r>
              <a:rPr lang="es-ES"/>
              <a:t>¿Qué puede incluir un folleto como este?</a:t>
            </a:r>
          </a:p>
        </p:txBody>
      </p:sp>
      <p:pic>
        <p:nvPicPr>
          <p:cNvPr id="23" name="Marcador de imagen 22" descr="Silueta de un hombre en el aeropuerto " title="Imagen de muestra"/>
          <p:cNvPicPr>
            <a:picLocks noGrp="1" noChangeAspect="1"/>
          </p:cNvPicPr>
          <p:nvPr>
            <p:ph type="pic" sz="quarter" idx="27"/>
          </p:nvPr>
        </p:nvPicPr>
        <p:blipFill rotWithShape="1">
          <a:blip r:embed="rId3" cstate="print">
            <a:extLst>
              <a:ext uri="{28A0092B-C50C-407E-A947-70E740481C1C}">
                <a14:useLocalDpi xmlns:a14="http://schemas.microsoft.com/office/drawing/2010/main" val="0"/>
              </a:ext>
            </a:extLst>
          </a:blip>
          <a:srcRect/>
          <a:stretch/>
        </p:blipFill>
        <p:spPr/>
      </p:pic>
      <p:pic>
        <p:nvPicPr>
          <p:cNvPr id="24" name="Marcador de imagen 23" descr="Primer plano del exterior de un hotel" title="Imagen de muestra"/>
          <p:cNvPicPr>
            <a:picLocks noGrp="1" noChangeAspect="1"/>
          </p:cNvPicPr>
          <p:nvPr>
            <p:ph type="pic" sz="quarter" idx="50"/>
          </p:nvPr>
        </p:nvPicPr>
        <p:blipFill>
          <a:blip r:embed="rId4" cstate="print">
            <a:extLst>
              <a:ext uri="{28A0092B-C50C-407E-A947-70E740481C1C}">
                <a14:useLocalDpi xmlns:a14="http://schemas.microsoft.com/office/drawing/2010/main" val="0"/>
              </a:ext>
            </a:extLst>
          </a:blip>
          <a:srcRect/>
          <a:stretch>
            <a:fillRect/>
          </a:stretch>
        </p:blipFill>
        <p:spPr/>
      </p:pic>
      <p:sp>
        <p:nvSpPr>
          <p:cNvPr id="12" name="Marcador de texto 11"/>
          <p:cNvSpPr>
            <a:spLocks noGrp="1"/>
          </p:cNvSpPr>
          <p:nvPr>
            <p:ph type="body" sz="quarter" idx="29"/>
          </p:nvPr>
        </p:nvSpPr>
        <p:spPr>
          <a:xfrm>
            <a:off x="434340" y="2010962"/>
            <a:ext cx="2423160" cy="36576"/>
          </a:xfrm>
        </p:spPr>
        <p:txBody>
          <a:bodyPr/>
          <a:lstStyle/>
          <a:p>
            <a:endParaRPr lang="es-ES"/>
          </a:p>
        </p:txBody>
      </p:sp>
      <p:sp>
        <p:nvSpPr>
          <p:cNvPr id="13" name="Marcador de texto 12"/>
          <p:cNvSpPr>
            <a:spLocks noGrp="1"/>
          </p:cNvSpPr>
          <p:nvPr>
            <p:ph type="body" sz="quarter" idx="51"/>
          </p:nvPr>
        </p:nvSpPr>
        <p:spPr/>
        <p:txBody>
          <a:bodyPr/>
          <a:lstStyle/>
          <a:p>
            <a:endParaRPr lang="es-ES"/>
          </a:p>
        </p:txBody>
      </p:sp>
      <p:sp>
        <p:nvSpPr>
          <p:cNvPr id="14" name="Marcador de texto 13"/>
          <p:cNvSpPr>
            <a:spLocks noGrp="1"/>
          </p:cNvSpPr>
          <p:nvPr>
            <p:ph type="body" sz="quarter" idx="52"/>
          </p:nvPr>
        </p:nvSpPr>
        <p:spPr/>
        <p:txBody>
          <a:bodyPr/>
          <a:lstStyle/>
          <a:p>
            <a:r>
              <a:rPr lang="es-ES"/>
              <a:t>Céntrese en lo que mejor sabe hacer</a:t>
            </a:r>
          </a:p>
        </p:txBody>
      </p:sp>
      <p:sp>
        <p:nvSpPr>
          <p:cNvPr id="15" name="Marcador de texto 14"/>
          <p:cNvSpPr>
            <a:spLocks noGrp="1"/>
          </p:cNvSpPr>
          <p:nvPr>
            <p:ph type="body" sz="quarter" idx="53"/>
          </p:nvPr>
        </p:nvSpPr>
        <p:spPr/>
        <p:txBody>
          <a:bodyPr/>
          <a:lstStyle/>
          <a:p>
            <a:endParaRPr lang="es-ES"/>
          </a:p>
        </p:txBody>
      </p:sp>
      <p:sp>
        <p:nvSpPr>
          <p:cNvPr id="16" name="Marcador de texto 15"/>
          <p:cNvSpPr>
            <a:spLocks noGrp="1"/>
          </p:cNvSpPr>
          <p:nvPr>
            <p:ph type="body" sz="quarter" idx="54"/>
          </p:nvPr>
        </p:nvSpPr>
        <p:spPr/>
        <p:txBody>
          <a:bodyPr/>
          <a:lstStyle/>
          <a:p>
            <a:r>
              <a:rPr lang="es-ES"/>
              <a:t>Cliente muy inteligente</a:t>
            </a:r>
          </a:p>
        </p:txBody>
      </p:sp>
      <p:sp>
        <p:nvSpPr>
          <p:cNvPr id="17" name="Marcador de texto 16"/>
          <p:cNvSpPr>
            <a:spLocks noGrp="1"/>
          </p:cNvSpPr>
          <p:nvPr>
            <p:ph type="body" sz="quarter" idx="55"/>
          </p:nvPr>
        </p:nvSpPr>
        <p:spPr/>
        <p:txBody>
          <a:bodyPr/>
          <a:lstStyle/>
          <a:p>
            <a:r>
              <a:rPr lang="es-ES"/>
              <a:t>“Recomendamos su empresa a cualquiera que nos pregunte porque es maravillosa”.</a:t>
            </a:r>
          </a:p>
        </p:txBody>
      </p:sp>
      <p:sp>
        <p:nvSpPr>
          <p:cNvPr id="18" name="Marcador de texto 17"/>
          <p:cNvSpPr>
            <a:spLocks noGrp="1"/>
          </p:cNvSpPr>
          <p:nvPr>
            <p:ph type="body" sz="quarter" idx="56"/>
          </p:nvPr>
        </p:nvSpPr>
        <p:spPr/>
        <p:txBody>
          <a:bodyPr/>
          <a:lstStyle/>
          <a:p>
            <a:r>
              <a:rPr lang="es-ES"/>
              <a:t>Otro cliente contento</a:t>
            </a:r>
          </a:p>
        </p:txBody>
      </p:sp>
      <p:sp>
        <p:nvSpPr>
          <p:cNvPr id="19" name="Marcador de texto 18"/>
          <p:cNvSpPr>
            <a:spLocks noGrp="1"/>
          </p:cNvSpPr>
          <p:nvPr>
            <p:ph type="body" sz="quarter" idx="57"/>
          </p:nvPr>
        </p:nvSpPr>
        <p:spPr/>
        <p:txBody>
          <a:bodyPr/>
          <a:lstStyle/>
          <a:p>
            <a:r>
              <a:rPr lang="es-ES"/>
              <a:t>Principales ofertas</a:t>
            </a:r>
          </a:p>
        </p:txBody>
      </p:sp>
      <p:sp>
        <p:nvSpPr>
          <p:cNvPr id="20" name="Marcador de texto 19"/>
          <p:cNvSpPr>
            <a:spLocks noGrp="1"/>
          </p:cNvSpPr>
          <p:nvPr>
            <p:ph type="body" sz="quarter" idx="58"/>
          </p:nvPr>
        </p:nvSpPr>
        <p:spPr/>
        <p:txBody>
          <a:bodyPr/>
          <a:lstStyle/>
          <a:p>
            <a:endParaRPr lang="es-ES"/>
          </a:p>
        </p:txBody>
      </p:sp>
      <p:cxnSp>
        <p:nvCxnSpPr>
          <p:cNvPr id="21" name="Conector recto 20"/>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2" name="Conector recto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467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Folleto negro 11 x 8,5">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lackBrochure.potx" id="{E82E603B-C300-4B3A-8D8B-62F7AA018760}" vid="{6A0FD953-A5A3-4406-8679-4C255090AC8E}"/>
    </a:ext>
  </a:extLst>
</a:theme>
</file>

<file path=ppt/theme/theme2.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612</Words>
  <Application>Microsoft Office PowerPoint</Application>
  <PresentationFormat>Custom</PresentationFormat>
  <Paragraphs>40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Folleto negro 11 x 8,5</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2014-01-14T13:47:09Z</dcterms:created>
  <dcterms:modified xsi:type="dcterms:W3CDTF">2014-01-23T09:50:01Z</dcterms:modified>
</cp:coreProperties>
</file>