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5274" autoAdjust="0"/>
  </p:normalViewPr>
  <p:slideViewPr>
    <p:cSldViewPr snapToGrid="0">
      <p:cViewPr varScale="1">
        <p:scale>
          <a:sx n="92" d="100"/>
          <a:sy n="92" d="100"/>
        </p:scale>
        <p:origin x="108" y="3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81643408"/>
        <c:axId val="181643968"/>
      </c:barChart>
      <c:catAx>
        <c:axId val="181643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1643968"/>
        <c:crosses val="autoZero"/>
        <c:auto val="1"/>
        <c:lblAlgn val="ctr"/>
        <c:lblOffset val="100"/>
        <c:noMultiLvlLbl val="0"/>
      </c:catAx>
      <c:valAx>
        <c:axId val="18164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1643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B8555-540F-4EF7-8D46-8ABB018A3B6F}" type="doc">
      <dgm:prSet loTypeId="urn:microsoft.com/office/officeart/2005/8/layout/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1C0BC68-A810-4B5F-92EF-C6470DBD2260}">
      <dgm:prSet phldrT="[Texto]" custT="1"/>
      <dgm:spPr/>
      <dgm:t>
        <a:bodyPr/>
        <a:lstStyle/>
        <a:p>
          <a:r>
            <a:rPr lang="es-ES" sz="1800" dirty="0"/>
            <a:t>Título del paso 1</a:t>
          </a:r>
        </a:p>
      </dgm:t>
    </dgm:pt>
    <dgm:pt modelId="{DCC0BBCA-D868-4FF6-B174-2CC347601C09}" type="parTrans" cxnId="{E25CC5FC-6634-43C9-B82A-600821DFEB2A}">
      <dgm:prSet/>
      <dgm:spPr/>
      <dgm:t>
        <a:bodyPr/>
        <a:lstStyle/>
        <a:p>
          <a:endParaRPr lang="es-ES"/>
        </a:p>
      </dgm:t>
    </dgm:pt>
    <dgm:pt modelId="{F5287809-3C15-4CCC-8752-80339C1152A5}" type="sibTrans" cxnId="{E25CC5FC-6634-43C9-B82A-600821DFEB2A}">
      <dgm:prSet/>
      <dgm:spPr/>
      <dgm:t>
        <a:bodyPr/>
        <a:lstStyle/>
        <a:p>
          <a:endParaRPr lang="es-ES"/>
        </a:p>
      </dgm:t>
    </dgm:pt>
    <dgm:pt modelId="{EC30385C-94E2-463C-9938-AC727EF3A0BD}">
      <dgm:prSet phldrT="[Texto]"/>
      <dgm:spPr/>
      <dgm:t>
        <a:bodyPr/>
        <a:lstStyle/>
        <a:p>
          <a:r>
            <a:rPr lang="es-ES" dirty="0"/>
            <a:t>Descripción de la tarea</a:t>
          </a:r>
        </a:p>
      </dgm:t>
    </dgm:pt>
    <dgm:pt modelId="{58DF4C60-3566-42CD-B46D-A4F7342C86B5}" type="parTrans" cxnId="{4C6667EF-B515-4AD7-B1AE-F2348ABE3E9E}">
      <dgm:prSet/>
      <dgm:spPr/>
      <dgm:t>
        <a:bodyPr/>
        <a:lstStyle/>
        <a:p>
          <a:endParaRPr lang="es-ES"/>
        </a:p>
      </dgm:t>
    </dgm:pt>
    <dgm:pt modelId="{08A01995-8A59-4BE3-9C91-CE9AECB335DE}" type="sibTrans" cxnId="{4C6667EF-B515-4AD7-B1AE-F2348ABE3E9E}">
      <dgm:prSet/>
      <dgm:spPr/>
      <dgm:t>
        <a:bodyPr/>
        <a:lstStyle/>
        <a:p>
          <a:endParaRPr lang="es-ES"/>
        </a:p>
      </dgm:t>
    </dgm:pt>
    <dgm:pt modelId="{5D787C97-D980-4440-B210-928D6982299A}">
      <dgm:prSet phldrT="[Texto]" custT="1"/>
      <dgm:spPr/>
      <dgm:t>
        <a:bodyPr/>
        <a:lstStyle/>
        <a:p>
          <a:r>
            <a:rPr lang="es-ES" sz="1800" dirty="0"/>
            <a:t>Título del paso 2</a:t>
          </a:r>
        </a:p>
      </dgm:t>
    </dgm:pt>
    <dgm:pt modelId="{D85245B8-A960-43B4-AB37-E2A2097E6463}" type="parTrans" cxnId="{87BE6BD6-C499-4615-8EF5-B677B4CFE8C6}">
      <dgm:prSet/>
      <dgm:spPr/>
      <dgm:t>
        <a:bodyPr/>
        <a:lstStyle/>
        <a:p>
          <a:endParaRPr lang="es-ES"/>
        </a:p>
      </dgm:t>
    </dgm:pt>
    <dgm:pt modelId="{C1CF9C7E-E63B-423A-9EB1-3CB2E27F093C}" type="sibTrans" cxnId="{87BE6BD6-C499-4615-8EF5-B677B4CFE8C6}">
      <dgm:prSet/>
      <dgm:spPr/>
      <dgm:t>
        <a:bodyPr/>
        <a:lstStyle/>
        <a:p>
          <a:endParaRPr lang="es-ES"/>
        </a:p>
      </dgm:t>
    </dgm:pt>
    <dgm:pt modelId="{89EC74D7-8ED6-4609-997D-DDAF8AB36679}">
      <dgm:prSet phldrT="[Texto]"/>
      <dgm:spPr/>
      <dgm:t>
        <a:bodyPr/>
        <a:lstStyle/>
        <a:p>
          <a:r>
            <a:rPr lang="es-ES"/>
            <a:t>Descripción de la tarea</a:t>
          </a:r>
        </a:p>
      </dgm:t>
    </dgm:pt>
    <dgm:pt modelId="{0698AAB8-4775-4A7F-A278-8DD90161C1F5}" type="parTrans" cxnId="{D735CEB7-C537-4EB1-B47E-8C0A39B59309}">
      <dgm:prSet/>
      <dgm:spPr/>
      <dgm:t>
        <a:bodyPr/>
        <a:lstStyle/>
        <a:p>
          <a:endParaRPr lang="es-ES"/>
        </a:p>
      </dgm:t>
    </dgm:pt>
    <dgm:pt modelId="{17559087-0E7E-42E7-8DC5-4B772FD58A02}" type="sibTrans" cxnId="{D735CEB7-C537-4EB1-B47E-8C0A39B59309}">
      <dgm:prSet/>
      <dgm:spPr/>
      <dgm:t>
        <a:bodyPr/>
        <a:lstStyle/>
        <a:p>
          <a:endParaRPr lang="es-ES"/>
        </a:p>
      </dgm:t>
    </dgm:pt>
    <dgm:pt modelId="{7E5BF415-DD7C-46CE-81EA-C533FD19D64E}">
      <dgm:prSet phldrT="[Texto]" custT="1"/>
      <dgm:spPr/>
      <dgm:t>
        <a:bodyPr/>
        <a:lstStyle/>
        <a:p>
          <a:r>
            <a:rPr lang="es-ES" sz="1800" dirty="0"/>
            <a:t>Título del paso 3</a:t>
          </a:r>
        </a:p>
      </dgm:t>
    </dgm:pt>
    <dgm:pt modelId="{3496D105-5B69-4ADE-96EF-122A5A850C05}" type="parTrans" cxnId="{4113378F-425D-41CC-A9CB-1FFF4FEF0016}">
      <dgm:prSet/>
      <dgm:spPr/>
      <dgm:t>
        <a:bodyPr/>
        <a:lstStyle/>
        <a:p>
          <a:endParaRPr lang="es-ES"/>
        </a:p>
      </dgm:t>
    </dgm:pt>
    <dgm:pt modelId="{1F5FC802-6D69-4E46-BE07-5E20756FDADA}" type="sibTrans" cxnId="{4113378F-425D-41CC-A9CB-1FFF4FEF0016}">
      <dgm:prSet/>
      <dgm:spPr/>
      <dgm:t>
        <a:bodyPr/>
        <a:lstStyle/>
        <a:p>
          <a:endParaRPr lang="es-ES"/>
        </a:p>
      </dgm:t>
    </dgm:pt>
    <dgm:pt modelId="{4537B24E-F32C-4F73-9C4F-EDE47D952988}">
      <dgm:prSet phldrT="[Texto]"/>
      <dgm:spPr/>
      <dgm:t>
        <a:bodyPr/>
        <a:lstStyle/>
        <a:p>
          <a:r>
            <a:rPr lang="es-ES"/>
            <a:t>Descripción de la tarea</a:t>
          </a:r>
        </a:p>
      </dgm:t>
    </dgm:pt>
    <dgm:pt modelId="{26742A97-67F7-4478-B770-44761CF89C6A}" type="parTrans" cxnId="{13B7E9B1-D150-4219-A314-09B055A18888}">
      <dgm:prSet/>
      <dgm:spPr/>
      <dgm:t>
        <a:bodyPr/>
        <a:lstStyle/>
        <a:p>
          <a:endParaRPr lang="es-ES"/>
        </a:p>
      </dgm:t>
    </dgm:pt>
    <dgm:pt modelId="{0CA7C5B6-FD4A-4DEC-8D86-06439C70E349}" type="sibTrans" cxnId="{13B7E9B1-D150-4219-A314-09B055A18888}">
      <dgm:prSet/>
      <dgm:spPr/>
      <dgm:t>
        <a:bodyPr/>
        <a:lstStyle/>
        <a:p>
          <a:endParaRPr lang="es-ES"/>
        </a:p>
      </dgm:t>
    </dgm:pt>
    <dgm:pt modelId="{B5446597-79E7-4762-BA53-6548F31530A7}">
      <dgm:prSet phldrT="[Texto]"/>
      <dgm:spPr/>
      <dgm:t>
        <a:bodyPr/>
        <a:lstStyle/>
        <a:p>
          <a:r>
            <a:rPr lang="es-ES"/>
            <a:t>Descripción de la tarea</a:t>
          </a:r>
        </a:p>
      </dgm:t>
    </dgm:pt>
    <dgm:pt modelId="{0233FA71-4D6D-4853-A4AA-40834F46506B}" type="parTrans" cxnId="{D7723192-5A15-4305-8B2C-938B202AB086}">
      <dgm:prSet/>
      <dgm:spPr/>
      <dgm:t>
        <a:bodyPr/>
        <a:lstStyle/>
        <a:p>
          <a:endParaRPr lang="es-ES"/>
        </a:p>
      </dgm:t>
    </dgm:pt>
    <dgm:pt modelId="{8272BE74-EACE-4E0B-A81D-DF800D87569F}" type="sibTrans" cxnId="{D7723192-5A15-4305-8B2C-938B202AB086}">
      <dgm:prSet/>
      <dgm:spPr/>
      <dgm:t>
        <a:bodyPr/>
        <a:lstStyle/>
        <a:p>
          <a:endParaRPr lang="es-ES"/>
        </a:p>
      </dgm:t>
    </dgm:pt>
    <dgm:pt modelId="{820BBFEE-DF64-4D92-B301-9FAA74709D1F}">
      <dgm:prSet phldrT="[Texto]"/>
      <dgm:spPr/>
      <dgm:t>
        <a:bodyPr/>
        <a:lstStyle/>
        <a:p>
          <a:r>
            <a:rPr lang="es-ES"/>
            <a:t>Descripción de la tarea</a:t>
          </a:r>
        </a:p>
      </dgm:t>
    </dgm:pt>
    <dgm:pt modelId="{AD40B50F-BD7B-401B-83F7-C5AD73DE40E6}" type="parTrans" cxnId="{E7783933-ED52-4F4E-8A52-24F999FC86D9}">
      <dgm:prSet/>
      <dgm:spPr/>
      <dgm:t>
        <a:bodyPr/>
        <a:lstStyle/>
        <a:p>
          <a:endParaRPr lang="es-ES"/>
        </a:p>
      </dgm:t>
    </dgm:pt>
    <dgm:pt modelId="{25B9A11F-2269-44FC-A134-B27579F830C0}" type="sibTrans" cxnId="{E7783933-ED52-4F4E-8A52-24F999FC86D9}">
      <dgm:prSet/>
      <dgm:spPr/>
      <dgm:t>
        <a:bodyPr/>
        <a:lstStyle/>
        <a:p>
          <a:endParaRPr lang="es-ES"/>
        </a:p>
      </dgm:t>
    </dgm:pt>
    <dgm:pt modelId="{129662DD-405A-4B1A-AC34-14BCC38CDDE6}">
      <dgm:prSet phldrT="[Texto]"/>
      <dgm:spPr/>
      <dgm:t>
        <a:bodyPr/>
        <a:lstStyle/>
        <a:p>
          <a:r>
            <a:rPr lang="es-ES" dirty="0"/>
            <a:t>Descripción de la tarea</a:t>
          </a:r>
        </a:p>
      </dgm:t>
    </dgm:pt>
    <dgm:pt modelId="{71029A48-7F97-4440-8DB2-0D925A37DC6C}" type="parTrans" cxnId="{18688E18-C69E-4829-B0FD-2245CE5564CD}">
      <dgm:prSet/>
      <dgm:spPr/>
      <dgm:t>
        <a:bodyPr/>
        <a:lstStyle/>
        <a:p>
          <a:endParaRPr lang="es-ES"/>
        </a:p>
      </dgm:t>
    </dgm:pt>
    <dgm:pt modelId="{9045D7CC-6D04-4E1A-892A-F57A74984ABF}" type="sibTrans" cxnId="{18688E18-C69E-4829-B0FD-2245CE5564CD}">
      <dgm:prSet/>
      <dgm:spPr/>
      <dgm:t>
        <a:bodyPr/>
        <a:lstStyle/>
        <a:p>
          <a:endParaRPr lang="es-ES"/>
        </a:p>
      </dgm:t>
    </dgm:pt>
    <dgm:pt modelId="{FBC3A0BC-9D8F-4C7B-B285-510A780E04E4}" type="pres">
      <dgm:prSet presAssocID="{51FB8555-540F-4EF7-8D46-8ABB018A3B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D22D1AC-1FA4-4D39-85EB-648D2E2E4B05}" type="pres">
      <dgm:prSet presAssocID="{C1C0BC68-A810-4B5F-92EF-C6470DBD2260}" presName="composite" presStyleCnt="0"/>
      <dgm:spPr/>
    </dgm:pt>
    <dgm:pt modelId="{3712DD02-33A5-46B6-B0E6-E3B73C051486}" type="pres">
      <dgm:prSet presAssocID="{C1C0BC68-A810-4B5F-92EF-C6470DBD226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36A994-60A6-447D-8D30-19D2F536511E}" type="pres">
      <dgm:prSet presAssocID="{C1C0BC68-A810-4B5F-92EF-C6470DBD2260}" presName="parSh" presStyleLbl="node1" presStyleIdx="0" presStyleCnt="3"/>
      <dgm:spPr/>
      <dgm:t>
        <a:bodyPr/>
        <a:lstStyle/>
        <a:p>
          <a:endParaRPr lang="es-ES"/>
        </a:p>
      </dgm:t>
    </dgm:pt>
    <dgm:pt modelId="{9D677988-374B-4BBA-B73C-8BE59201B4AA}" type="pres">
      <dgm:prSet presAssocID="{C1C0BC68-A810-4B5F-92EF-C6470DBD226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EA4E37-9197-43C9-9502-961CC2F00719}" type="pres">
      <dgm:prSet presAssocID="{F5287809-3C15-4CCC-8752-80339C1152A5}" presName="sibTrans" presStyleLbl="sibTrans2D1" presStyleIdx="0" presStyleCnt="2"/>
      <dgm:spPr/>
      <dgm:t>
        <a:bodyPr/>
        <a:lstStyle/>
        <a:p>
          <a:endParaRPr lang="es-ES"/>
        </a:p>
      </dgm:t>
    </dgm:pt>
    <dgm:pt modelId="{6D356879-97F7-4A4F-8954-7F876FCD0A2F}" type="pres">
      <dgm:prSet presAssocID="{F5287809-3C15-4CCC-8752-80339C1152A5}" presName="connTx" presStyleLbl="sibTrans2D1" presStyleIdx="0" presStyleCnt="2"/>
      <dgm:spPr/>
      <dgm:t>
        <a:bodyPr/>
        <a:lstStyle/>
        <a:p>
          <a:endParaRPr lang="es-ES"/>
        </a:p>
      </dgm:t>
    </dgm:pt>
    <dgm:pt modelId="{496864C7-FE7D-4DDB-B363-166C7F967B11}" type="pres">
      <dgm:prSet presAssocID="{5D787C97-D980-4440-B210-928D6982299A}" presName="composite" presStyleCnt="0"/>
      <dgm:spPr/>
    </dgm:pt>
    <dgm:pt modelId="{EE1DFB8A-86A2-4C34-92A7-723C55E7CCDF}" type="pres">
      <dgm:prSet presAssocID="{5D787C97-D980-4440-B210-928D6982299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B0ABCB-2373-47ED-9774-278F8EE9E9B2}" type="pres">
      <dgm:prSet presAssocID="{5D787C97-D980-4440-B210-928D6982299A}" presName="parSh" presStyleLbl="node1" presStyleIdx="1" presStyleCnt="3"/>
      <dgm:spPr/>
      <dgm:t>
        <a:bodyPr/>
        <a:lstStyle/>
        <a:p>
          <a:endParaRPr lang="es-ES"/>
        </a:p>
      </dgm:t>
    </dgm:pt>
    <dgm:pt modelId="{93C83A52-6E6B-41FD-9424-D118FD751CED}" type="pres">
      <dgm:prSet presAssocID="{5D787C97-D980-4440-B210-928D6982299A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6EA167-6AD2-4AA4-A421-59E2B4561DDF}" type="pres">
      <dgm:prSet presAssocID="{C1CF9C7E-E63B-423A-9EB1-3CB2E27F093C}" presName="sibTrans" presStyleLbl="sibTrans2D1" presStyleIdx="1" presStyleCnt="2"/>
      <dgm:spPr/>
      <dgm:t>
        <a:bodyPr/>
        <a:lstStyle/>
        <a:p>
          <a:endParaRPr lang="es-ES"/>
        </a:p>
      </dgm:t>
    </dgm:pt>
    <dgm:pt modelId="{84AB7DF1-E716-46D2-8886-4D0AF1B8C8A8}" type="pres">
      <dgm:prSet presAssocID="{C1CF9C7E-E63B-423A-9EB1-3CB2E27F093C}" presName="connTx" presStyleLbl="sibTrans2D1" presStyleIdx="1" presStyleCnt="2"/>
      <dgm:spPr/>
      <dgm:t>
        <a:bodyPr/>
        <a:lstStyle/>
        <a:p>
          <a:endParaRPr lang="es-ES"/>
        </a:p>
      </dgm:t>
    </dgm:pt>
    <dgm:pt modelId="{21E31B03-7874-4FDF-9737-EAFFCD11494C}" type="pres">
      <dgm:prSet presAssocID="{7E5BF415-DD7C-46CE-81EA-C533FD19D64E}" presName="composite" presStyleCnt="0"/>
      <dgm:spPr/>
    </dgm:pt>
    <dgm:pt modelId="{C51586F8-6FAF-4530-806B-429518E699E2}" type="pres">
      <dgm:prSet presAssocID="{7E5BF415-DD7C-46CE-81EA-C533FD19D64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371716-205E-4EF6-A7ED-14278F63B034}" type="pres">
      <dgm:prSet presAssocID="{7E5BF415-DD7C-46CE-81EA-C533FD19D64E}" presName="parSh" presStyleLbl="node1" presStyleIdx="2" presStyleCnt="3"/>
      <dgm:spPr/>
      <dgm:t>
        <a:bodyPr/>
        <a:lstStyle/>
        <a:p>
          <a:endParaRPr lang="es-ES"/>
        </a:p>
      </dgm:t>
    </dgm:pt>
    <dgm:pt modelId="{D91F2413-E4E3-4058-AF8C-E44208B5C14B}" type="pres">
      <dgm:prSet presAssocID="{7E5BF415-DD7C-46CE-81EA-C533FD19D64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7783933-ED52-4F4E-8A52-24F999FC86D9}" srcId="{5D787C97-D980-4440-B210-928D6982299A}" destId="{820BBFEE-DF64-4D92-B301-9FAA74709D1F}" srcOrd="1" destOrd="0" parTransId="{AD40B50F-BD7B-401B-83F7-C5AD73DE40E6}" sibTransId="{25B9A11F-2269-44FC-A134-B27579F830C0}"/>
    <dgm:cxn modelId="{2CC75938-A94B-40DD-A46E-A73EFE8FDCCD}" type="presOf" srcId="{EC30385C-94E2-463C-9938-AC727EF3A0BD}" destId="{9D677988-374B-4BBA-B73C-8BE59201B4AA}" srcOrd="0" destOrd="0" presId="urn:microsoft.com/office/officeart/2005/8/layout/process3"/>
    <dgm:cxn modelId="{A68819FE-7568-4FE1-B581-7E5863A83153}" type="presOf" srcId="{51FB8555-540F-4EF7-8D46-8ABB018A3B6F}" destId="{FBC3A0BC-9D8F-4C7B-B285-510A780E04E4}" srcOrd="0" destOrd="0" presId="urn:microsoft.com/office/officeart/2005/8/layout/process3"/>
    <dgm:cxn modelId="{EC1E9F7C-E8B1-4A3B-BAC9-7A1230613869}" type="presOf" srcId="{5D787C97-D980-4440-B210-928D6982299A}" destId="{EE1DFB8A-86A2-4C34-92A7-723C55E7CCDF}" srcOrd="0" destOrd="0" presId="urn:microsoft.com/office/officeart/2005/8/layout/process3"/>
    <dgm:cxn modelId="{87BE6BD6-C499-4615-8EF5-B677B4CFE8C6}" srcId="{51FB8555-540F-4EF7-8D46-8ABB018A3B6F}" destId="{5D787C97-D980-4440-B210-928D6982299A}" srcOrd="1" destOrd="0" parTransId="{D85245B8-A960-43B4-AB37-E2A2097E6463}" sibTransId="{C1CF9C7E-E63B-423A-9EB1-3CB2E27F093C}"/>
    <dgm:cxn modelId="{035D5513-6A53-4B34-885B-3690395A9C80}" type="presOf" srcId="{F5287809-3C15-4CCC-8752-80339C1152A5}" destId="{6D356879-97F7-4A4F-8954-7F876FCD0A2F}" srcOrd="1" destOrd="0" presId="urn:microsoft.com/office/officeart/2005/8/layout/process3"/>
    <dgm:cxn modelId="{4C6667EF-B515-4AD7-B1AE-F2348ABE3E9E}" srcId="{C1C0BC68-A810-4B5F-92EF-C6470DBD2260}" destId="{EC30385C-94E2-463C-9938-AC727EF3A0BD}" srcOrd="0" destOrd="0" parTransId="{58DF4C60-3566-42CD-B46D-A4F7342C86B5}" sibTransId="{08A01995-8A59-4BE3-9C91-CE9AECB335DE}"/>
    <dgm:cxn modelId="{D7723192-5A15-4305-8B2C-938B202AB086}" srcId="{C1C0BC68-A810-4B5F-92EF-C6470DBD2260}" destId="{B5446597-79E7-4762-BA53-6548F31530A7}" srcOrd="1" destOrd="0" parTransId="{0233FA71-4D6D-4853-A4AA-40834F46506B}" sibTransId="{8272BE74-EACE-4E0B-A81D-DF800D87569F}"/>
    <dgm:cxn modelId="{5C04F2EC-D238-40FC-BC22-F6017807991D}" type="presOf" srcId="{B5446597-79E7-4762-BA53-6548F31530A7}" destId="{9D677988-374B-4BBA-B73C-8BE59201B4AA}" srcOrd="0" destOrd="1" presId="urn:microsoft.com/office/officeart/2005/8/layout/process3"/>
    <dgm:cxn modelId="{D735CEB7-C537-4EB1-B47E-8C0A39B59309}" srcId="{5D787C97-D980-4440-B210-928D6982299A}" destId="{89EC74D7-8ED6-4609-997D-DDAF8AB36679}" srcOrd="0" destOrd="0" parTransId="{0698AAB8-4775-4A7F-A278-8DD90161C1F5}" sibTransId="{17559087-0E7E-42E7-8DC5-4B772FD58A02}"/>
    <dgm:cxn modelId="{4113378F-425D-41CC-A9CB-1FFF4FEF0016}" srcId="{51FB8555-540F-4EF7-8D46-8ABB018A3B6F}" destId="{7E5BF415-DD7C-46CE-81EA-C533FD19D64E}" srcOrd="2" destOrd="0" parTransId="{3496D105-5B69-4ADE-96EF-122A5A850C05}" sibTransId="{1F5FC802-6D69-4E46-BE07-5E20756FDADA}"/>
    <dgm:cxn modelId="{19D90880-372C-416D-9D26-798997B15B54}" type="presOf" srcId="{C1CF9C7E-E63B-423A-9EB1-3CB2E27F093C}" destId="{A66EA167-6AD2-4AA4-A421-59E2B4561DDF}" srcOrd="0" destOrd="0" presId="urn:microsoft.com/office/officeart/2005/8/layout/process3"/>
    <dgm:cxn modelId="{E359B758-F406-4829-A72E-72DC9CEB1A9D}" type="presOf" srcId="{C1C0BC68-A810-4B5F-92EF-C6470DBD2260}" destId="{3712DD02-33A5-46B6-B0E6-E3B73C051486}" srcOrd="0" destOrd="0" presId="urn:microsoft.com/office/officeart/2005/8/layout/process3"/>
    <dgm:cxn modelId="{18688E18-C69E-4829-B0FD-2245CE5564CD}" srcId="{7E5BF415-DD7C-46CE-81EA-C533FD19D64E}" destId="{129662DD-405A-4B1A-AC34-14BCC38CDDE6}" srcOrd="1" destOrd="0" parTransId="{71029A48-7F97-4440-8DB2-0D925A37DC6C}" sibTransId="{9045D7CC-6D04-4E1A-892A-F57A74984ABF}"/>
    <dgm:cxn modelId="{BF0E0C20-E57F-4DE8-9F65-358DE4168A87}" type="presOf" srcId="{820BBFEE-DF64-4D92-B301-9FAA74709D1F}" destId="{93C83A52-6E6B-41FD-9424-D118FD751CED}" srcOrd="0" destOrd="1" presId="urn:microsoft.com/office/officeart/2005/8/layout/process3"/>
    <dgm:cxn modelId="{EB088E4B-0A2D-4FAE-98F7-679D9462748A}" type="presOf" srcId="{5D787C97-D980-4440-B210-928D6982299A}" destId="{6BB0ABCB-2373-47ED-9774-278F8EE9E9B2}" srcOrd="1" destOrd="0" presId="urn:microsoft.com/office/officeart/2005/8/layout/process3"/>
    <dgm:cxn modelId="{E25CC5FC-6634-43C9-B82A-600821DFEB2A}" srcId="{51FB8555-540F-4EF7-8D46-8ABB018A3B6F}" destId="{C1C0BC68-A810-4B5F-92EF-C6470DBD2260}" srcOrd="0" destOrd="0" parTransId="{DCC0BBCA-D868-4FF6-B174-2CC347601C09}" sibTransId="{F5287809-3C15-4CCC-8752-80339C1152A5}"/>
    <dgm:cxn modelId="{8D18106D-F89D-47B3-B392-0C5E482B65D8}" type="presOf" srcId="{129662DD-405A-4B1A-AC34-14BCC38CDDE6}" destId="{D91F2413-E4E3-4058-AF8C-E44208B5C14B}" srcOrd="0" destOrd="1" presId="urn:microsoft.com/office/officeart/2005/8/layout/process3"/>
    <dgm:cxn modelId="{F32DD857-0508-493C-8B63-6B618577A874}" type="presOf" srcId="{7E5BF415-DD7C-46CE-81EA-C533FD19D64E}" destId="{C51586F8-6FAF-4530-806B-429518E699E2}" srcOrd="0" destOrd="0" presId="urn:microsoft.com/office/officeart/2005/8/layout/process3"/>
    <dgm:cxn modelId="{D9AF0E22-7C7F-46D0-A258-9DBA8FA3DBFF}" type="presOf" srcId="{C1C0BC68-A810-4B5F-92EF-C6470DBD2260}" destId="{DB36A994-60A6-447D-8D30-19D2F536511E}" srcOrd="1" destOrd="0" presId="urn:microsoft.com/office/officeart/2005/8/layout/process3"/>
    <dgm:cxn modelId="{080FCC40-F651-44FD-8CD9-6F4FBAF02719}" type="presOf" srcId="{C1CF9C7E-E63B-423A-9EB1-3CB2E27F093C}" destId="{84AB7DF1-E716-46D2-8886-4D0AF1B8C8A8}" srcOrd="1" destOrd="0" presId="urn:microsoft.com/office/officeart/2005/8/layout/process3"/>
    <dgm:cxn modelId="{439DF1A5-7F2B-4CEA-A227-28097B19E498}" type="presOf" srcId="{89EC74D7-8ED6-4609-997D-DDAF8AB36679}" destId="{93C83A52-6E6B-41FD-9424-D118FD751CED}" srcOrd="0" destOrd="0" presId="urn:microsoft.com/office/officeart/2005/8/layout/process3"/>
    <dgm:cxn modelId="{580D3822-696C-4737-8C4B-5CD212740025}" type="presOf" srcId="{4537B24E-F32C-4F73-9C4F-EDE47D952988}" destId="{D91F2413-E4E3-4058-AF8C-E44208B5C14B}" srcOrd="0" destOrd="0" presId="urn:microsoft.com/office/officeart/2005/8/layout/process3"/>
    <dgm:cxn modelId="{13B7E9B1-D150-4219-A314-09B055A18888}" srcId="{7E5BF415-DD7C-46CE-81EA-C533FD19D64E}" destId="{4537B24E-F32C-4F73-9C4F-EDE47D952988}" srcOrd="0" destOrd="0" parTransId="{26742A97-67F7-4478-B770-44761CF89C6A}" sibTransId="{0CA7C5B6-FD4A-4DEC-8D86-06439C70E349}"/>
    <dgm:cxn modelId="{EC6A1A3E-A8CB-40A3-96E9-87AC04AD0CD5}" type="presOf" srcId="{7E5BF415-DD7C-46CE-81EA-C533FD19D64E}" destId="{3E371716-205E-4EF6-A7ED-14278F63B034}" srcOrd="1" destOrd="0" presId="urn:microsoft.com/office/officeart/2005/8/layout/process3"/>
    <dgm:cxn modelId="{49EB6703-EA1F-4957-BF3C-43DFD780A52F}" type="presOf" srcId="{F5287809-3C15-4CCC-8752-80339C1152A5}" destId="{51EA4E37-9197-43C9-9502-961CC2F00719}" srcOrd="0" destOrd="0" presId="urn:microsoft.com/office/officeart/2005/8/layout/process3"/>
    <dgm:cxn modelId="{919BF25F-7D36-48E1-AB55-19CBC76C64D6}" type="presParOf" srcId="{FBC3A0BC-9D8F-4C7B-B285-510A780E04E4}" destId="{ED22D1AC-1FA4-4D39-85EB-648D2E2E4B05}" srcOrd="0" destOrd="0" presId="urn:microsoft.com/office/officeart/2005/8/layout/process3"/>
    <dgm:cxn modelId="{1242E9A2-338B-4E1D-8425-F1930C1FD1CE}" type="presParOf" srcId="{ED22D1AC-1FA4-4D39-85EB-648D2E2E4B05}" destId="{3712DD02-33A5-46B6-B0E6-E3B73C051486}" srcOrd="0" destOrd="0" presId="urn:microsoft.com/office/officeart/2005/8/layout/process3"/>
    <dgm:cxn modelId="{93951B44-DC36-4FB9-A662-D7EF95C69F59}" type="presParOf" srcId="{ED22D1AC-1FA4-4D39-85EB-648D2E2E4B05}" destId="{DB36A994-60A6-447D-8D30-19D2F536511E}" srcOrd="1" destOrd="0" presId="urn:microsoft.com/office/officeart/2005/8/layout/process3"/>
    <dgm:cxn modelId="{4B618E5C-23DA-4CC1-B370-1783E5A7DD51}" type="presParOf" srcId="{ED22D1AC-1FA4-4D39-85EB-648D2E2E4B05}" destId="{9D677988-374B-4BBA-B73C-8BE59201B4AA}" srcOrd="2" destOrd="0" presId="urn:microsoft.com/office/officeart/2005/8/layout/process3"/>
    <dgm:cxn modelId="{960A4299-C0B9-44E1-B079-ABCB36EBE928}" type="presParOf" srcId="{FBC3A0BC-9D8F-4C7B-B285-510A780E04E4}" destId="{51EA4E37-9197-43C9-9502-961CC2F00719}" srcOrd="1" destOrd="0" presId="urn:microsoft.com/office/officeart/2005/8/layout/process3"/>
    <dgm:cxn modelId="{DD17E2A9-73D4-404A-99C8-A28A1A32FAD0}" type="presParOf" srcId="{51EA4E37-9197-43C9-9502-961CC2F00719}" destId="{6D356879-97F7-4A4F-8954-7F876FCD0A2F}" srcOrd="0" destOrd="0" presId="urn:microsoft.com/office/officeart/2005/8/layout/process3"/>
    <dgm:cxn modelId="{E5500DFE-9EFD-42E8-A0A1-8D0CED7AF569}" type="presParOf" srcId="{FBC3A0BC-9D8F-4C7B-B285-510A780E04E4}" destId="{496864C7-FE7D-4DDB-B363-166C7F967B11}" srcOrd="2" destOrd="0" presId="urn:microsoft.com/office/officeart/2005/8/layout/process3"/>
    <dgm:cxn modelId="{1B5FECA6-7A80-4A02-8E68-C8BC0F66BB0F}" type="presParOf" srcId="{496864C7-FE7D-4DDB-B363-166C7F967B11}" destId="{EE1DFB8A-86A2-4C34-92A7-723C55E7CCDF}" srcOrd="0" destOrd="0" presId="urn:microsoft.com/office/officeart/2005/8/layout/process3"/>
    <dgm:cxn modelId="{F2C83D5B-620C-4D7B-A0CF-8FDD12606A45}" type="presParOf" srcId="{496864C7-FE7D-4DDB-B363-166C7F967B11}" destId="{6BB0ABCB-2373-47ED-9774-278F8EE9E9B2}" srcOrd="1" destOrd="0" presId="urn:microsoft.com/office/officeart/2005/8/layout/process3"/>
    <dgm:cxn modelId="{DA133F4C-4DCD-4AFB-95BA-A46090A1E6F9}" type="presParOf" srcId="{496864C7-FE7D-4DDB-B363-166C7F967B11}" destId="{93C83A52-6E6B-41FD-9424-D118FD751CED}" srcOrd="2" destOrd="0" presId="urn:microsoft.com/office/officeart/2005/8/layout/process3"/>
    <dgm:cxn modelId="{F9993E88-5788-4AAF-AF9E-A715C445A825}" type="presParOf" srcId="{FBC3A0BC-9D8F-4C7B-B285-510A780E04E4}" destId="{A66EA167-6AD2-4AA4-A421-59E2B4561DDF}" srcOrd="3" destOrd="0" presId="urn:microsoft.com/office/officeart/2005/8/layout/process3"/>
    <dgm:cxn modelId="{38EF3BB9-131F-4F5A-B909-1E831CD880A7}" type="presParOf" srcId="{A66EA167-6AD2-4AA4-A421-59E2B4561DDF}" destId="{84AB7DF1-E716-46D2-8886-4D0AF1B8C8A8}" srcOrd="0" destOrd="0" presId="urn:microsoft.com/office/officeart/2005/8/layout/process3"/>
    <dgm:cxn modelId="{23A95565-FCAD-4085-931D-8CCCC64769F2}" type="presParOf" srcId="{FBC3A0BC-9D8F-4C7B-B285-510A780E04E4}" destId="{21E31B03-7874-4FDF-9737-EAFFCD11494C}" srcOrd="4" destOrd="0" presId="urn:microsoft.com/office/officeart/2005/8/layout/process3"/>
    <dgm:cxn modelId="{1F7301EF-CEDB-4D34-A077-8653B55017F0}" type="presParOf" srcId="{21E31B03-7874-4FDF-9737-EAFFCD11494C}" destId="{C51586F8-6FAF-4530-806B-429518E699E2}" srcOrd="0" destOrd="0" presId="urn:microsoft.com/office/officeart/2005/8/layout/process3"/>
    <dgm:cxn modelId="{4794DEC1-F934-4EA1-BD20-5D7A309DDC8A}" type="presParOf" srcId="{21E31B03-7874-4FDF-9737-EAFFCD11494C}" destId="{3E371716-205E-4EF6-A7ED-14278F63B034}" srcOrd="1" destOrd="0" presId="urn:microsoft.com/office/officeart/2005/8/layout/process3"/>
    <dgm:cxn modelId="{9DF1CD5D-C0C4-4628-9DE8-8C82D7DA65D2}" type="presParOf" srcId="{21E31B03-7874-4FDF-9737-EAFFCD11494C}" destId="{D91F2413-E4E3-4058-AF8C-E44208B5C14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0EA5F0D-C1DC-412F-A146-DDB3A74B588F}" type="datetimeFigureOut">
              <a:rPr lang="es-ES"/>
              <a:t>03/12/2013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BAE14B8-3CC9-472D-9BC5-A84D80684DE2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8CDE508-72C8-4AB5-AA9C-1584D31690E0}" type="datetimeFigureOut">
              <a:t>03/12/2013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FB667E1-E601-4AAF-B95C-B25720D70A6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 latinLnBrk="0">
              <a:defRPr lang="es-ES" sz="6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grpSp>
        <p:nvGrpSpPr>
          <p:cNvPr id="4" name="Grupo 3"/>
          <p:cNvGrpSpPr/>
          <p:nvPr userDrawn="1"/>
        </p:nvGrpSpPr>
        <p:grpSpPr>
          <a:xfrm rot="248467">
            <a:off x="238474" y="2566925"/>
            <a:ext cx="4688853" cy="2424835"/>
            <a:chOff x="-10068" y="2615721"/>
            <a:chExt cx="5488038" cy="2838132"/>
          </a:xfrm>
        </p:grpSpPr>
        <p:sp>
          <p:nvSpPr>
            <p:cNvPr id="145" name="Forma libre 457"/>
            <p:cNvSpPr>
              <a:spLocks/>
            </p:cNvSpPr>
            <p:nvPr userDrawn="1"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6" name="Forma libre 458"/>
            <p:cNvSpPr>
              <a:spLocks/>
            </p:cNvSpPr>
            <p:nvPr userDrawn="1"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7" name="Forma libre 459"/>
            <p:cNvSpPr>
              <a:spLocks/>
            </p:cNvSpPr>
            <p:nvPr userDrawn="1"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8" name="Forma libre 460"/>
            <p:cNvSpPr>
              <a:spLocks/>
            </p:cNvSpPr>
            <p:nvPr userDrawn="1"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9" name="Forma libre 461"/>
            <p:cNvSpPr>
              <a:spLocks/>
            </p:cNvSpPr>
            <p:nvPr userDrawn="1"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0" name="Forma libre 462"/>
            <p:cNvSpPr>
              <a:spLocks/>
            </p:cNvSpPr>
            <p:nvPr userDrawn="1"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1" name="Forma libre 463"/>
            <p:cNvSpPr>
              <a:spLocks/>
            </p:cNvSpPr>
            <p:nvPr userDrawn="1"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2" name="Forma libre 464"/>
            <p:cNvSpPr>
              <a:spLocks/>
            </p:cNvSpPr>
            <p:nvPr userDrawn="1"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3" name="Forma libre 465"/>
            <p:cNvSpPr>
              <a:spLocks/>
            </p:cNvSpPr>
            <p:nvPr userDrawn="1"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4" name="Forma libre 466"/>
            <p:cNvSpPr>
              <a:spLocks/>
            </p:cNvSpPr>
            <p:nvPr userDrawn="1"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5" name="Forma libre 467"/>
            <p:cNvSpPr>
              <a:spLocks/>
            </p:cNvSpPr>
            <p:nvPr userDrawn="1"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6" name="Forma libre 468"/>
            <p:cNvSpPr>
              <a:spLocks/>
            </p:cNvSpPr>
            <p:nvPr userDrawn="1"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7" name="Forma libre 469"/>
            <p:cNvSpPr>
              <a:spLocks/>
            </p:cNvSpPr>
            <p:nvPr userDrawn="1"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8" name="Forma libre 470"/>
            <p:cNvSpPr>
              <a:spLocks/>
            </p:cNvSpPr>
            <p:nvPr userDrawn="1"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9" name="Forma libre 471"/>
            <p:cNvSpPr>
              <a:spLocks/>
            </p:cNvSpPr>
            <p:nvPr userDrawn="1"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0" name="Forma libre 472"/>
            <p:cNvSpPr>
              <a:spLocks/>
            </p:cNvSpPr>
            <p:nvPr userDrawn="1"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1" name="Forma libre 473"/>
            <p:cNvSpPr>
              <a:spLocks/>
            </p:cNvSpPr>
            <p:nvPr userDrawn="1"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2" name="Forma libre 474"/>
            <p:cNvSpPr>
              <a:spLocks/>
            </p:cNvSpPr>
            <p:nvPr userDrawn="1"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3" name="Forma libre 475"/>
            <p:cNvSpPr>
              <a:spLocks/>
            </p:cNvSpPr>
            <p:nvPr userDrawn="1"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4" name="Forma libre 476"/>
            <p:cNvSpPr>
              <a:spLocks/>
            </p:cNvSpPr>
            <p:nvPr userDrawn="1"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5" name="Forma libre 477"/>
            <p:cNvSpPr>
              <a:spLocks/>
            </p:cNvSpPr>
            <p:nvPr userDrawn="1"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6" name="Forma libre 478"/>
            <p:cNvSpPr>
              <a:spLocks/>
            </p:cNvSpPr>
            <p:nvPr userDrawn="1"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7" name="Forma libre 479"/>
            <p:cNvSpPr>
              <a:spLocks/>
            </p:cNvSpPr>
            <p:nvPr userDrawn="1"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8" name="Forma libre 480"/>
            <p:cNvSpPr>
              <a:spLocks/>
            </p:cNvSpPr>
            <p:nvPr userDrawn="1"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9" name="Forma libre 481"/>
            <p:cNvSpPr>
              <a:spLocks/>
            </p:cNvSpPr>
            <p:nvPr userDrawn="1"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0" name="Forma libre 482"/>
            <p:cNvSpPr>
              <a:spLocks/>
            </p:cNvSpPr>
            <p:nvPr userDrawn="1"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1" name="Forma libre 483"/>
            <p:cNvSpPr>
              <a:spLocks/>
            </p:cNvSpPr>
            <p:nvPr userDrawn="1"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2" name="Forma libre 484"/>
            <p:cNvSpPr>
              <a:spLocks/>
            </p:cNvSpPr>
            <p:nvPr userDrawn="1"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3" name="Forma libre 485"/>
            <p:cNvSpPr>
              <a:spLocks/>
            </p:cNvSpPr>
            <p:nvPr userDrawn="1"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4" name="Forma libre 486"/>
            <p:cNvSpPr>
              <a:spLocks/>
            </p:cNvSpPr>
            <p:nvPr userDrawn="1"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5" name="Forma libre 487"/>
            <p:cNvSpPr>
              <a:spLocks/>
            </p:cNvSpPr>
            <p:nvPr userDrawn="1"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6" name="Forma libre 488"/>
            <p:cNvSpPr>
              <a:spLocks/>
            </p:cNvSpPr>
            <p:nvPr userDrawn="1"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7" name="Forma libre 489"/>
            <p:cNvSpPr>
              <a:spLocks/>
            </p:cNvSpPr>
            <p:nvPr userDrawn="1"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8" name="Forma libre 490"/>
            <p:cNvSpPr>
              <a:spLocks/>
            </p:cNvSpPr>
            <p:nvPr userDrawn="1"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9" name="Forma libre 485"/>
            <p:cNvSpPr>
              <a:spLocks/>
            </p:cNvSpPr>
            <p:nvPr userDrawn="1"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5" name="Grupo 39"/>
          <p:cNvGrpSpPr/>
          <p:nvPr userDrawn="1"/>
        </p:nvGrpSpPr>
        <p:grpSpPr>
          <a:xfrm rot="18988672">
            <a:off x="83468" y="181140"/>
            <a:ext cx="517230" cy="587584"/>
            <a:chOff x="11036616" y="1071278"/>
            <a:chExt cx="1030189" cy="1170315"/>
          </a:xfrm>
        </p:grpSpPr>
        <p:sp>
          <p:nvSpPr>
            <p:cNvPr id="137" name="Forma libre 28"/>
            <p:cNvSpPr>
              <a:spLocks/>
            </p:cNvSpPr>
            <p:nvPr userDrawn="1"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8" name="Forma libre 29"/>
            <p:cNvSpPr>
              <a:spLocks/>
            </p:cNvSpPr>
            <p:nvPr userDrawn="1"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9" name="Forma libre 30"/>
            <p:cNvSpPr>
              <a:spLocks/>
            </p:cNvSpPr>
            <p:nvPr userDrawn="1"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0" name="Forma libre 31"/>
            <p:cNvSpPr>
              <a:spLocks/>
            </p:cNvSpPr>
            <p:nvPr userDrawn="1"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1" name="Forma libre 32"/>
            <p:cNvSpPr>
              <a:spLocks/>
            </p:cNvSpPr>
            <p:nvPr userDrawn="1"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2" name="Forma libre 33"/>
            <p:cNvSpPr>
              <a:spLocks/>
            </p:cNvSpPr>
            <p:nvPr userDrawn="1"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3" name="Forma libre 34"/>
            <p:cNvSpPr>
              <a:spLocks/>
            </p:cNvSpPr>
            <p:nvPr userDrawn="1"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4" name="Forma libre 35"/>
            <p:cNvSpPr>
              <a:spLocks/>
            </p:cNvSpPr>
            <p:nvPr userDrawn="1"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6" name="Forma libre 500"/>
          <p:cNvSpPr>
            <a:spLocks/>
          </p:cNvSpPr>
          <p:nvPr userDrawn="1"/>
        </p:nvSpPr>
        <p:spPr bwMode="auto">
          <a:xfrm>
            <a:off x="3299233" y="4655696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7" name="Grupo 49"/>
          <p:cNvGrpSpPr/>
          <p:nvPr userDrawn="1"/>
        </p:nvGrpSpPr>
        <p:grpSpPr>
          <a:xfrm>
            <a:off x="11449074" y="-1940"/>
            <a:ext cx="679129" cy="712528"/>
            <a:chOff x="11231706" y="127529"/>
            <a:chExt cx="679129" cy="712528"/>
          </a:xfrm>
        </p:grpSpPr>
        <p:sp>
          <p:nvSpPr>
            <p:cNvPr id="129" name="Forma libre 36"/>
            <p:cNvSpPr>
              <a:spLocks/>
            </p:cNvSpPr>
            <p:nvPr userDrawn="1"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0" name="Forma libre 37"/>
            <p:cNvSpPr>
              <a:spLocks/>
            </p:cNvSpPr>
            <p:nvPr userDrawn="1"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1" name="Forma libre 38"/>
            <p:cNvSpPr>
              <a:spLocks/>
            </p:cNvSpPr>
            <p:nvPr userDrawn="1"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2" name="Forma libre 39"/>
            <p:cNvSpPr>
              <a:spLocks/>
            </p:cNvSpPr>
            <p:nvPr userDrawn="1"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3" name="Forma libre 40"/>
            <p:cNvSpPr>
              <a:spLocks/>
            </p:cNvSpPr>
            <p:nvPr userDrawn="1"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4" name="Forma libre 41"/>
            <p:cNvSpPr>
              <a:spLocks/>
            </p:cNvSpPr>
            <p:nvPr userDrawn="1"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5" name="Forma libre 42"/>
            <p:cNvSpPr>
              <a:spLocks/>
            </p:cNvSpPr>
            <p:nvPr userDrawn="1"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6" name="Forma libre 43"/>
            <p:cNvSpPr>
              <a:spLocks/>
            </p:cNvSpPr>
            <p:nvPr userDrawn="1"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8" name="Forma libre 413"/>
          <p:cNvSpPr>
            <a:spLocks/>
          </p:cNvSpPr>
          <p:nvPr userDrawn="1"/>
        </p:nvSpPr>
        <p:spPr bwMode="auto">
          <a:xfrm>
            <a:off x="-8454" y="2999030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9" name="Forma libre 414"/>
          <p:cNvSpPr>
            <a:spLocks/>
          </p:cNvSpPr>
          <p:nvPr userDrawn="1"/>
        </p:nvSpPr>
        <p:spPr bwMode="auto">
          <a:xfrm>
            <a:off x="-8454" y="3316264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10" name="Grupo 5"/>
          <p:cNvGrpSpPr>
            <a:grpSpLocks noChangeAspect="1"/>
          </p:cNvGrpSpPr>
          <p:nvPr userDrawn="1"/>
        </p:nvGrpSpPr>
        <p:grpSpPr bwMode="auto">
          <a:xfrm>
            <a:off x="13411" y="845657"/>
            <a:ext cx="1881485" cy="2341748"/>
            <a:chOff x="3000" y="1116"/>
            <a:chExt cx="1680" cy="2091"/>
          </a:xfrm>
        </p:grpSpPr>
        <p:sp>
          <p:nvSpPr>
            <p:cNvPr id="110" name="Forma libre 6"/>
            <p:cNvSpPr>
              <a:spLocks/>
            </p:cNvSpPr>
            <p:nvPr userDrawn="1"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1" name="Forma libre 7"/>
            <p:cNvSpPr>
              <a:spLocks/>
            </p:cNvSpPr>
            <p:nvPr userDrawn="1"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2" name="Forma libre 8"/>
            <p:cNvSpPr>
              <a:spLocks/>
            </p:cNvSpPr>
            <p:nvPr userDrawn="1"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3" name="Forma libre 9"/>
            <p:cNvSpPr>
              <a:spLocks/>
            </p:cNvSpPr>
            <p:nvPr userDrawn="1"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4" name="Forma libre 10"/>
            <p:cNvSpPr>
              <a:spLocks/>
            </p:cNvSpPr>
            <p:nvPr userDrawn="1"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5" name="Forma libre 11"/>
            <p:cNvSpPr>
              <a:spLocks/>
            </p:cNvSpPr>
            <p:nvPr userDrawn="1"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6" name="Forma libre 12"/>
            <p:cNvSpPr>
              <a:spLocks/>
            </p:cNvSpPr>
            <p:nvPr userDrawn="1"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7" name="Forma libre 13"/>
            <p:cNvSpPr>
              <a:spLocks noEditPoints="1"/>
            </p:cNvSpPr>
            <p:nvPr userDrawn="1"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8" name="Forma libre 14"/>
            <p:cNvSpPr>
              <a:spLocks/>
            </p:cNvSpPr>
            <p:nvPr userDrawn="1"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9" name="Forma libre 15"/>
            <p:cNvSpPr>
              <a:spLocks/>
            </p:cNvSpPr>
            <p:nvPr userDrawn="1"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0" name="Forma libre 16"/>
            <p:cNvSpPr>
              <a:spLocks/>
            </p:cNvSpPr>
            <p:nvPr userDrawn="1"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1" name="Forma libre 17"/>
            <p:cNvSpPr>
              <a:spLocks/>
            </p:cNvSpPr>
            <p:nvPr userDrawn="1"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2" name="Forma libre 18"/>
            <p:cNvSpPr>
              <a:spLocks/>
            </p:cNvSpPr>
            <p:nvPr userDrawn="1"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3" name="Forma libre 19"/>
            <p:cNvSpPr>
              <a:spLocks/>
            </p:cNvSpPr>
            <p:nvPr userDrawn="1"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4" name="Forma libre 20"/>
            <p:cNvSpPr>
              <a:spLocks/>
            </p:cNvSpPr>
            <p:nvPr userDrawn="1"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5" name="Forma libre 21"/>
            <p:cNvSpPr>
              <a:spLocks/>
            </p:cNvSpPr>
            <p:nvPr userDrawn="1"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6" name="Forma libre 22"/>
            <p:cNvSpPr>
              <a:spLocks/>
            </p:cNvSpPr>
            <p:nvPr userDrawn="1"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7" name="Forma libre 23"/>
            <p:cNvSpPr>
              <a:spLocks noEditPoints="1"/>
            </p:cNvSpPr>
            <p:nvPr userDrawn="1"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8" name="Forma libre 24"/>
            <p:cNvSpPr>
              <a:spLocks/>
            </p:cNvSpPr>
            <p:nvPr userDrawn="1"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1" name="Grupo 33"/>
          <p:cNvGrpSpPr>
            <a:grpSpLocks noChangeAspect="1"/>
          </p:cNvGrpSpPr>
          <p:nvPr userDrawn="1"/>
        </p:nvGrpSpPr>
        <p:grpSpPr bwMode="auto">
          <a:xfrm>
            <a:off x="1729899" y="4535737"/>
            <a:ext cx="1873268" cy="2324202"/>
            <a:chOff x="3359" y="1523"/>
            <a:chExt cx="943" cy="1170"/>
          </a:xfrm>
        </p:grpSpPr>
        <p:sp>
          <p:nvSpPr>
            <p:cNvPr id="105" name="Forma libre 34"/>
            <p:cNvSpPr>
              <a:spLocks/>
            </p:cNvSpPr>
            <p:nvPr userDrawn="1"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6" name="Forma libre 35"/>
            <p:cNvSpPr>
              <a:spLocks/>
            </p:cNvSpPr>
            <p:nvPr userDrawn="1"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7" name="Forma libre 36"/>
            <p:cNvSpPr>
              <a:spLocks/>
            </p:cNvSpPr>
            <p:nvPr userDrawn="1"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8" name="Forma libre 37"/>
            <p:cNvSpPr>
              <a:spLocks/>
            </p:cNvSpPr>
            <p:nvPr userDrawn="1"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9" name="Forma libre 38"/>
            <p:cNvSpPr>
              <a:spLocks/>
            </p:cNvSpPr>
            <p:nvPr userDrawn="1"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2" name="Grupo 43"/>
          <p:cNvGrpSpPr>
            <a:grpSpLocks noChangeAspect="1"/>
          </p:cNvGrpSpPr>
          <p:nvPr userDrawn="1"/>
        </p:nvGrpSpPr>
        <p:grpSpPr bwMode="auto">
          <a:xfrm>
            <a:off x="1183310" y="5002565"/>
            <a:ext cx="1497013" cy="1857375"/>
            <a:chOff x="3367" y="1523"/>
            <a:chExt cx="943" cy="1170"/>
          </a:xfrm>
        </p:grpSpPr>
        <p:sp>
          <p:nvSpPr>
            <p:cNvPr id="99" name="Forma libre 44"/>
            <p:cNvSpPr>
              <a:spLocks/>
            </p:cNvSpPr>
            <p:nvPr userDrawn="1"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0" name="Forma libre 45"/>
            <p:cNvSpPr>
              <a:spLocks/>
            </p:cNvSpPr>
            <p:nvPr userDrawn="1"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1" name="Forma libre 46"/>
            <p:cNvSpPr>
              <a:spLocks/>
            </p:cNvSpPr>
            <p:nvPr userDrawn="1"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2" name="Forma libre 47"/>
            <p:cNvSpPr>
              <a:spLocks/>
            </p:cNvSpPr>
            <p:nvPr userDrawn="1"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3" name="Forma libre 48"/>
            <p:cNvSpPr>
              <a:spLocks/>
            </p:cNvSpPr>
            <p:nvPr userDrawn="1"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4" name="Forma libre 49"/>
            <p:cNvSpPr>
              <a:spLocks/>
            </p:cNvSpPr>
            <p:nvPr userDrawn="1"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3" name="Grupo 93"/>
          <p:cNvGrpSpPr/>
          <p:nvPr userDrawn="1"/>
        </p:nvGrpSpPr>
        <p:grpSpPr>
          <a:xfrm>
            <a:off x="-7060" y="4341754"/>
            <a:ext cx="1696783" cy="2518186"/>
            <a:chOff x="-3496" y="4350236"/>
            <a:chExt cx="1696783" cy="2518186"/>
          </a:xfrm>
        </p:grpSpPr>
        <p:sp>
          <p:nvSpPr>
            <p:cNvPr id="95" name="Forma libre 34"/>
            <p:cNvSpPr>
              <a:spLocks/>
            </p:cNvSpPr>
            <p:nvPr userDrawn="1"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6" name="Forma libre 35"/>
            <p:cNvSpPr>
              <a:spLocks/>
            </p:cNvSpPr>
            <p:nvPr userDrawn="1"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7" name="Forma libre 36"/>
            <p:cNvSpPr>
              <a:spLocks/>
            </p:cNvSpPr>
            <p:nvPr userDrawn="1"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8" name="Forma libre 38"/>
            <p:cNvSpPr>
              <a:spLocks/>
            </p:cNvSpPr>
            <p:nvPr userDrawn="1"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4" name="Grupo 43"/>
          <p:cNvGrpSpPr>
            <a:grpSpLocks noChangeAspect="1"/>
          </p:cNvGrpSpPr>
          <p:nvPr userDrawn="1"/>
        </p:nvGrpSpPr>
        <p:grpSpPr bwMode="auto">
          <a:xfrm>
            <a:off x="2926247" y="4563989"/>
            <a:ext cx="1850498" cy="2295952"/>
            <a:chOff x="3367" y="1523"/>
            <a:chExt cx="943" cy="1170"/>
          </a:xfrm>
        </p:grpSpPr>
        <p:sp>
          <p:nvSpPr>
            <p:cNvPr id="89" name="Forma libre 44"/>
            <p:cNvSpPr>
              <a:spLocks/>
            </p:cNvSpPr>
            <p:nvPr userDrawn="1"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0" name="Forma libre 45"/>
            <p:cNvSpPr>
              <a:spLocks/>
            </p:cNvSpPr>
            <p:nvPr userDrawn="1"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1" name="Forma libre 46"/>
            <p:cNvSpPr>
              <a:spLocks/>
            </p:cNvSpPr>
            <p:nvPr userDrawn="1"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2" name="Forma libre 47"/>
            <p:cNvSpPr>
              <a:spLocks/>
            </p:cNvSpPr>
            <p:nvPr userDrawn="1"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3" name="Forma libre 48"/>
            <p:cNvSpPr>
              <a:spLocks/>
            </p:cNvSpPr>
            <p:nvPr userDrawn="1"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94" name="Forma libre 49"/>
            <p:cNvSpPr>
              <a:spLocks/>
            </p:cNvSpPr>
            <p:nvPr userDrawn="1"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5" name="Grupo 105"/>
          <p:cNvGrpSpPr/>
          <p:nvPr userDrawn="1"/>
        </p:nvGrpSpPr>
        <p:grpSpPr>
          <a:xfrm rot="1576354">
            <a:off x="11140702" y="2887494"/>
            <a:ext cx="1030189" cy="1170315"/>
            <a:chOff x="11036616" y="1071278"/>
            <a:chExt cx="1030189" cy="1170315"/>
          </a:xfrm>
        </p:grpSpPr>
        <p:sp>
          <p:nvSpPr>
            <p:cNvPr id="81" name="Forma libre 28"/>
            <p:cNvSpPr>
              <a:spLocks/>
            </p:cNvSpPr>
            <p:nvPr userDrawn="1"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2" name="Forma libre 29"/>
            <p:cNvSpPr>
              <a:spLocks/>
            </p:cNvSpPr>
            <p:nvPr userDrawn="1"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3" name="Forma libre 30"/>
            <p:cNvSpPr>
              <a:spLocks/>
            </p:cNvSpPr>
            <p:nvPr userDrawn="1"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4" name="Forma libre 31"/>
            <p:cNvSpPr>
              <a:spLocks/>
            </p:cNvSpPr>
            <p:nvPr userDrawn="1"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5" name="Forma libre 32"/>
            <p:cNvSpPr>
              <a:spLocks/>
            </p:cNvSpPr>
            <p:nvPr userDrawn="1"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6" name="Forma libre 33"/>
            <p:cNvSpPr>
              <a:spLocks/>
            </p:cNvSpPr>
            <p:nvPr userDrawn="1"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7" name="Forma libre 34"/>
            <p:cNvSpPr>
              <a:spLocks/>
            </p:cNvSpPr>
            <p:nvPr userDrawn="1"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8" name="Forma libre 35"/>
            <p:cNvSpPr>
              <a:spLocks/>
            </p:cNvSpPr>
            <p:nvPr userDrawn="1"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16" name="Forma libre 8"/>
          <p:cNvSpPr>
            <a:spLocks/>
          </p:cNvSpPr>
          <p:nvPr userDrawn="1"/>
        </p:nvSpPr>
        <p:spPr bwMode="auto">
          <a:xfrm>
            <a:off x="4057572" y="5343411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17" name="Forma libre 115"/>
          <p:cNvSpPr/>
          <p:nvPr userDrawn="1"/>
        </p:nvSpPr>
        <p:spPr>
          <a:xfrm>
            <a:off x="-13322" y="3525188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grpSp>
        <p:nvGrpSpPr>
          <p:cNvPr id="18" name="Grupo 116"/>
          <p:cNvGrpSpPr/>
          <p:nvPr userDrawn="1"/>
        </p:nvGrpSpPr>
        <p:grpSpPr>
          <a:xfrm rot="198573">
            <a:off x="1214186" y="2675736"/>
            <a:ext cx="2154692" cy="1686565"/>
            <a:chOff x="1175948" y="2708421"/>
            <a:chExt cx="2159248" cy="1690131"/>
          </a:xfrm>
        </p:grpSpPr>
        <p:sp>
          <p:nvSpPr>
            <p:cNvPr id="53" name="Forma libre 324"/>
            <p:cNvSpPr>
              <a:spLocks/>
            </p:cNvSpPr>
            <p:nvPr userDrawn="1"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4" name="Forma libre 325"/>
            <p:cNvSpPr>
              <a:spLocks/>
            </p:cNvSpPr>
            <p:nvPr userDrawn="1"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Forma libre 326"/>
            <p:cNvSpPr>
              <a:spLocks/>
            </p:cNvSpPr>
            <p:nvPr userDrawn="1"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6" name="Forma libre 327"/>
            <p:cNvSpPr>
              <a:spLocks/>
            </p:cNvSpPr>
            <p:nvPr userDrawn="1"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Forma libre 328"/>
            <p:cNvSpPr>
              <a:spLocks/>
            </p:cNvSpPr>
            <p:nvPr userDrawn="1"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8" name="Forma libre 329"/>
            <p:cNvSpPr>
              <a:spLocks/>
            </p:cNvSpPr>
            <p:nvPr userDrawn="1"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9" name="Forma libre 330"/>
            <p:cNvSpPr>
              <a:spLocks/>
            </p:cNvSpPr>
            <p:nvPr userDrawn="1"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0" name="Forma libre 331"/>
            <p:cNvSpPr>
              <a:spLocks/>
            </p:cNvSpPr>
            <p:nvPr userDrawn="1"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1" name="Forma libre 332"/>
            <p:cNvSpPr>
              <a:spLocks/>
            </p:cNvSpPr>
            <p:nvPr userDrawn="1"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2" name="Forma libre 333"/>
            <p:cNvSpPr>
              <a:spLocks/>
            </p:cNvSpPr>
            <p:nvPr userDrawn="1"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Forma libre 334"/>
            <p:cNvSpPr>
              <a:spLocks/>
            </p:cNvSpPr>
            <p:nvPr userDrawn="1"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4" name="Forma libre 335"/>
            <p:cNvSpPr>
              <a:spLocks/>
            </p:cNvSpPr>
            <p:nvPr userDrawn="1"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Forma libre 336"/>
            <p:cNvSpPr>
              <a:spLocks/>
            </p:cNvSpPr>
            <p:nvPr userDrawn="1"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6" name="Forma libre 337"/>
            <p:cNvSpPr>
              <a:spLocks/>
            </p:cNvSpPr>
            <p:nvPr userDrawn="1"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Forma libre 338"/>
            <p:cNvSpPr>
              <a:spLocks/>
            </p:cNvSpPr>
            <p:nvPr userDrawn="1"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8" name="Forma libre 339"/>
            <p:cNvSpPr>
              <a:spLocks/>
            </p:cNvSpPr>
            <p:nvPr userDrawn="1"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9" name="Forma libre 340"/>
            <p:cNvSpPr>
              <a:spLocks/>
            </p:cNvSpPr>
            <p:nvPr userDrawn="1"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0" name="Forma libre 341"/>
            <p:cNvSpPr>
              <a:spLocks/>
            </p:cNvSpPr>
            <p:nvPr userDrawn="1"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1" name="Forma libre 342"/>
            <p:cNvSpPr>
              <a:spLocks/>
            </p:cNvSpPr>
            <p:nvPr userDrawn="1"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2" name="Forma libre 343"/>
            <p:cNvSpPr>
              <a:spLocks/>
            </p:cNvSpPr>
            <p:nvPr userDrawn="1"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3" name="Forma libre 344"/>
            <p:cNvSpPr>
              <a:spLocks/>
            </p:cNvSpPr>
            <p:nvPr userDrawn="1"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4" name="Forma libre 345"/>
            <p:cNvSpPr>
              <a:spLocks/>
            </p:cNvSpPr>
            <p:nvPr userDrawn="1"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5" name="Forma libre 346"/>
            <p:cNvSpPr>
              <a:spLocks/>
            </p:cNvSpPr>
            <p:nvPr userDrawn="1"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6" name="Forma libre 347"/>
            <p:cNvSpPr>
              <a:spLocks/>
            </p:cNvSpPr>
            <p:nvPr userDrawn="1"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7" name="Forma libre 348"/>
            <p:cNvSpPr>
              <a:spLocks/>
            </p:cNvSpPr>
            <p:nvPr userDrawn="1"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8" name="Forma libre 349"/>
            <p:cNvSpPr>
              <a:spLocks/>
            </p:cNvSpPr>
            <p:nvPr userDrawn="1"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79" name="Forma libre 332"/>
            <p:cNvSpPr>
              <a:spLocks/>
            </p:cNvSpPr>
            <p:nvPr userDrawn="1"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80" name="Forma libre 332"/>
            <p:cNvSpPr>
              <a:spLocks/>
            </p:cNvSpPr>
            <p:nvPr userDrawn="1"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9" name="Grupo 5"/>
          <p:cNvGrpSpPr>
            <a:grpSpLocks noChangeAspect="1"/>
          </p:cNvGrpSpPr>
          <p:nvPr userDrawn="1"/>
        </p:nvGrpSpPr>
        <p:grpSpPr bwMode="auto">
          <a:xfrm>
            <a:off x="9182265" y="4129884"/>
            <a:ext cx="3023057" cy="2719648"/>
            <a:chOff x="2887" y="1286"/>
            <a:chExt cx="1903" cy="1712"/>
          </a:xfrm>
        </p:grpSpPr>
        <p:sp>
          <p:nvSpPr>
            <p:cNvPr id="29" name="Forma libre 6"/>
            <p:cNvSpPr>
              <a:spLocks/>
            </p:cNvSpPr>
            <p:nvPr userDrawn="1"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" name="Forma libre 7"/>
            <p:cNvSpPr>
              <a:spLocks/>
            </p:cNvSpPr>
            <p:nvPr userDrawn="1"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Forma libre 8"/>
            <p:cNvSpPr>
              <a:spLocks/>
            </p:cNvSpPr>
            <p:nvPr userDrawn="1"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Forma libre 9"/>
            <p:cNvSpPr>
              <a:spLocks/>
            </p:cNvSpPr>
            <p:nvPr userDrawn="1"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" name="Forma libre 10"/>
            <p:cNvSpPr>
              <a:spLocks/>
            </p:cNvSpPr>
            <p:nvPr userDrawn="1"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" name="Forma libre 11"/>
            <p:cNvSpPr>
              <a:spLocks/>
            </p:cNvSpPr>
            <p:nvPr userDrawn="1"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" name="Forma libre 12"/>
            <p:cNvSpPr>
              <a:spLocks/>
            </p:cNvSpPr>
            <p:nvPr userDrawn="1"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Forma libre 13"/>
            <p:cNvSpPr>
              <a:spLocks/>
            </p:cNvSpPr>
            <p:nvPr userDrawn="1"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Forma libre 14"/>
            <p:cNvSpPr>
              <a:spLocks/>
            </p:cNvSpPr>
            <p:nvPr userDrawn="1"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" name="Forma libre 15"/>
            <p:cNvSpPr>
              <a:spLocks/>
            </p:cNvSpPr>
            <p:nvPr userDrawn="1"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" name="Forma libre 16"/>
            <p:cNvSpPr>
              <a:spLocks/>
            </p:cNvSpPr>
            <p:nvPr userDrawn="1"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" name="Forma libre 17"/>
            <p:cNvSpPr>
              <a:spLocks/>
            </p:cNvSpPr>
            <p:nvPr userDrawn="1"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" name="Forma libre 18"/>
            <p:cNvSpPr>
              <a:spLocks/>
            </p:cNvSpPr>
            <p:nvPr userDrawn="1"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" name="Forma libre 19"/>
            <p:cNvSpPr>
              <a:spLocks/>
            </p:cNvSpPr>
            <p:nvPr userDrawn="1"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" name="Forma libre 20"/>
            <p:cNvSpPr>
              <a:spLocks/>
            </p:cNvSpPr>
            <p:nvPr userDrawn="1"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" name="Forma libre 21"/>
            <p:cNvSpPr>
              <a:spLocks/>
            </p:cNvSpPr>
            <p:nvPr userDrawn="1"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5" name="Forma libre 22"/>
            <p:cNvSpPr>
              <a:spLocks/>
            </p:cNvSpPr>
            <p:nvPr userDrawn="1"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6" name="Forma libre 23"/>
            <p:cNvSpPr>
              <a:spLocks/>
            </p:cNvSpPr>
            <p:nvPr userDrawn="1"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7" name="Forma libre 24"/>
            <p:cNvSpPr>
              <a:spLocks/>
            </p:cNvSpPr>
            <p:nvPr userDrawn="1"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8" name="Forma libre 25"/>
            <p:cNvSpPr>
              <a:spLocks/>
            </p:cNvSpPr>
            <p:nvPr userDrawn="1"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9" name="Forma libre 26"/>
            <p:cNvSpPr>
              <a:spLocks/>
            </p:cNvSpPr>
            <p:nvPr userDrawn="1"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0" name="Forma libre 27"/>
            <p:cNvSpPr>
              <a:spLocks/>
            </p:cNvSpPr>
            <p:nvPr userDrawn="1"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1" name="Forma libre 28"/>
            <p:cNvSpPr>
              <a:spLocks/>
            </p:cNvSpPr>
            <p:nvPr userDrawn="1"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2" name="Forma libre 29"/>
            <p:cNvSpPr>
              <a:spLocks/>
            </p:cNvSpPr>
            <p:nvPr userDrawn="1"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20" name="Grupo 64"/>
          <p:cNvGrpSpPr>
            <a:grpSpLocks noChangeAspect="1"/>
          </p:cNvGrpSpPr>
          <p:nvPr userDrawn="1"/>
        </p:nvGrpSpPr>
        <p:grpSpPr bwMode="auto">
          <a:xfrm rot="12827499" flipH="1">
            <a:off x="11375331" y="2330060"/>
            <a:ext cx="483754" cy="536660"/>
            <a:chOff x="2052" y="995"/>
            <a:chExt cx="768" cy="852"/>
          </a:xfrm>
        </p:grpSpPr>
        <p:sp>
          <p:nvSpPr>
            <p:cNvPr id="21" name="Forma libre 65"/>
            <p:cNvSpPr>
              <a:spLocks/>
            </p:cNvSpPr>
            <p:nvPr userDrawn="1"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" name="Forma libre 66"/>
            <p:cNvSpPr>
              <a:spLocks/>
            </p:cNvSpPr>
            <p:nvPr userDrawn="1"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" name="Forma libre 67"/>
            <p:cNvSpPr>
              <a:spLocks/>
            </p:cNvSpPr>
            <p:nvPr userDrawn="1"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" name="Forma libre 68"/>
            <p:cNvSpPr>
              <a:spLocks/>
            </p:cNvSpPr>
            <p:nvPr userDrawn="1"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" name="Forma libre 69"/>
            <p:cNvSpPr>
              <a:spLocks/>
            </p:cNvSpPr>
            <p:nvPr userDrawn="1"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" name="Forma libre 70"/>
            <p:cNvSpPr>
              <a:spLocks/>
            </p:cNvSpPr>
            <p:nvPr userDrawn="1"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" name="Forma libre 71"/>
            <p:cNvSpPr>
              <a:spLocks/>
            </p:cNvSpPr>
            <p:nvPr userDrawn="1"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" name="Forma libre 72"/>
            <p:cNvSpPr>
              <a:spLocks/>
            </p:cNvSpPr>
            <p:nvPr userDrawn="1"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/>
            </a:lvl8pPr>
            <a:lvl9pPr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 latinLnBrk="0">
              <a:defRPr lang="es-ES" sz="5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2400" cap="none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03/12/2013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0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03/12/2013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 latinLnBrk="0">
              <a:defRPr lang="es-ES"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Forma libre 92"/>
          <p:cNvSpPr>
            <a:spLocks/>
          </p:cNvSpPr>
          <p:nvPr userDrawn="1"/>
        </p:nvSpPr>
        <p:spPr bwMode="auto">
          <a:xfrm>
            <a:off x="8645099" y="3881426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" name="Forma libre 50"/>
          <p:cNvSpPr>
            <a:spLocks/>
          </p:cNvSpPr>
          <p:nvPr userDrawn="1"/>
        </p:nvSpPr>
        <p:spPr bwMode="auto">
          <a:xfrm>
            <a:off x="6781800" y="4183842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5" name="Forma libre 51"/>
          <p:cNvSpPr>
            <a:spLocks/>
          </p:cNvSpPr>
          <p:nvPr userDrawn="1"/>
        </p:nvSpPr>
        <p:spPr bwMode="auto">
          <a:xfrm>
            <a:off x="1463" y="4564842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6" name="Grupo 69"/>
          <p:cNvGrpSpPr>
            <a:grpSpLocks noChangeAspect="1"/>
          </p:cNvGrpSpPr>
          <p:nvPr userDrawn="1"/>
        </p:nvGrpSpPr>
        <p:grpSpPr bwMode="auto">
          <a:xfrm flipH="1">
            <a:off x="9733763" y="951496"/>
            <a:ext cx="1400837" cy="4001744"/>
            <a:chOff x="3220" y="236"/>
            <a:chExt cx="1347" cy="3848"/>
          </a:xfrm>
        </p:grpSpPr>
        <p:sp>
          <p:nvSpPr>
            <p:cNvPr id="363" name="Forma libre 70"/>
            <p:cNvSpPr>
              <a:spLocks/>
            </p:cNvSpPr>
            <p:nvPr userDrawn="1"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4" name="Forma libre 71"/>
            <p:cNvSpPr>
              <a:spLocks/>
            </p:cNvSpPr>
            <p:nvPr userDrawn="1"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5" name="Forma libre 72"/>
            <p:cNvSpPr>
              <a:spLocks/>
            </p:cNvSpPr>
            <p:nvPr userDrawn="1"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6" name="Forma libre 73"/>
            <p:cNvSpPr>
              <a:spLocks/>
            </p:cNvSpPr>
            <p:nvPr userDrawn="1"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7" name="Forma libre 74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8" name="Forma libre 75"/>
            <p:cNvSpPr>
              <a:spLocks/>
            </p:cNvSpPr>
            <p:nvPr userDrawn="1"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9" name="Forma libre 76"/>
            <p:cNvSpPr>
              <a:spLocks/>
            </p:cNvSpPr>
            <p:nvPr userDrawn="1"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0" name="Forma libre 77"/>
            <p:cNvSpPr>
              <a:spLocks/>
            </p:cNvSpPr>
            <p:nvPr userDrawn="1"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1" name="Forma libre 78"/>
            <p:cNvSpPr>
              <a:spLocks/>
            </p:cNvSpPr>
            <p:nvPr userDrawn="1"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2" name="Forma libre 79"/>
            <p:cNvSpPr>
              <a:spLocks/>
            </p:cNvSpPr>
            <p:nvPr userDrawn="1"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3" name="Forma libre 80"/>
            <p:cNvSpPr>
              <a:spLocks/>
            </p:cNvSpPr>
            <p:nvPr userDrawn="1"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4" name="Forma libre 81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5" name="Forma libre 82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6" name="Forma libre 83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7" name="Forma libre 84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8" name="Forma libre 85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9" name="Forma libre 86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0" name="Forma libre 87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1" name="Forma libre 88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2" name="Forma libre 89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3" name="Forma libre 90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4" name="Forma libre 91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5" name="Forma libre 92"/>
            <p:cNvSpPr>
              <a:spLocks/>
            </p:cNvSpPr>
            <p:nvPr userDrawn="1"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6" name="Forma libre 93"/>
            <p:cNvSpPr>
              <a:spLocks/>
            </p:cNvSpPr>
            <p:nvPr userDrawn="1"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7" name="Forma libre 94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8" name="Forma libre 95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9" name="Forma libre 96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0" name="Forma libre 97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1" name="Forma libre 98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2" name="Forma libre 99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3" name="Forma libre 100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4" name="Forma libre 101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5" name="Forma libre 102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6" name="Forma libre 103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7" name="Forma libre 104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8" name="Forma libre 105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9" name="Forma libre 106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0" name="Forma libre 107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1" name="Forma libre 108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2" name="Forma libre 109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3" name="Forma libre 110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4" name="Forma libre 111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5" name="Forma libre 112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6" name="Forma libre 113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7" name="Forma libre 114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8" name="Forma libre 115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9" name="Forma libre 116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0" name="Forma libre 117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1" name="Forma libre 118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2" name="Forma libre 119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3" name="Forma libre 120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4" name="Forma libre 121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5" name="Forma libre 122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6" name="Forma libre 123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7" name="Forma libre 124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8" name="Forma libre 125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19" name="Forma libre 126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0" name="Forma libre 127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1" name="Forma libre 128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2" name="Forma libre 129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3" name="Forma libre 130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4" name="Forma libre 131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5" name="Forma libre 132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6" name="Forma libre 133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7" name="Forma libre 134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8" name="Forma libre 135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9" name="Forma libre 136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0" name="Forma libre 137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1" name="Forma libre 138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2" name="Forma libre 139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3" name="Forma libre 140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4" name="Forma libre 141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5" name="Forma libre 142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6" name="Forma libre 143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7" name="Forma libre 144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8" name="Forma libre 145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9" name="Forma libre 146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0" name="Forma libre 147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1" name="Forma libre 148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2" name="Forma libre 149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3" name="Forma libre 150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4" name="Forma libre 151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5" name="Forma libre 152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7" name="Grupo 69"/>
          <p:cNvGrpSpPr>
            <a:grpSpLocks noChangeAspect="1"/>
          </p:cNvGrpSpPr>
          <p:nvPr userDrawn="1"/>
        </p:nvGrpSpPr>
        <p:grpSpPr bwMode="auto">
          <a:xfrm>
            <a:off x="10896640" y="1241438"/>
            <a:ext cx="1254815" cy="3346123"/>
            <a:chOff x="3124" y="236"/>
            <a:chExt cx="1443" cy="3848"/>
          </a:xfrm>
        </p:grpSpPr>
        <p:sp>
          <p:nvSpPr>
            <p:cNvPr id="280" name="Forma libre 70"/>
            <p:cNvSpPr>
              <a:spLocks/>
            </p:cNvSpPr>
            <p:nvPr userDrawn="1"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1" name="Forma libre 71"/>
            <p:cNvSpPr>
              <a:spLocks/>
            </p:cNvSpPr>
            <p:nvPr userDrawn="1"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2" name="Forma libre 72"/>
            <p:cNvSpPr>
              <a:spLocks/>
            </p:cNvSpPr>
            <p:nvPr userDrawn="1"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3" name="Forma libre 73"/>
            <p:cNvSpPr>
              <a:spLocks/>
            </p:cNvSpPr>
            <p:nvPr userDrawn="1"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4" name="Forma libre 74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5" name="Forma libre 75"/>
            <p:cNvSpPr>
              <a:spLocks/>
            </p:cNvSpPr>
            <p:nvPr userDrawn="1"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6" name="Forma libre 76"/>
            <p:cNvSpPr>
              <a:spLocks/>
            </p:cNvSpPr>
            <p:nvPr userDrawn="1"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7" name="Forma libre 77"/>
            <p:cNvSpPr>
              <a:spLocks/>
            </p:cNvSpPr>
            <p:nvPr userDrawn="1"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8" name="Forma libre 78"/>
            <p:cNvSpPr>
              <a:spLocks/>
            </p:cNvSpPr>
            <p:nvPr userDrawn="1"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9" name="Forma libre 79"/>
            <p:cNvSpPr>
              <a:spLocks/>
            </p:cNvSpPr>
            <p:nvPr userDrawn="1"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0" name="Forma libre 80"/>
            <p:cNvSpPr>
              <a:spLocks/>
            </p:cNvSpPr>
            <p:nvPr userDrawn="1"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1" name="Forma libre 81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2" name="Forma libre 82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3" name="Forma libre 83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4" name="Forma libre 84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5" name="Forma libre 85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6" name="Forma libre 86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7" name="Forma libre 87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8" name="Forma libre 88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9" name="Forma libre 89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0" name="Forma libre 90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1" name="Forma libre 91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2" name="Forma libre 92"/>
            <p:cNvSpPr>
              <a:spLocks/>
            </p:cNvSpPr>
            <p:nvPr userDrawn="1"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3" name="Forma libre 93"/>
            <p:cNvSpPr>
              <a:spLocks/>
            </p:cNvSpPr>
            <p:nvPr userDrawn="1"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4" name="Forma libre 94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5" name="Forma libre 95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6" name="Forma libre 96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7" name="Forma libre 97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8" name="Forma libre 98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9" name="Forma libre 99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0" name="Forma libre 100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1" name="Forma libre 101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2" name="Forma libre 102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3" name="Forma libre 103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4" name="Forma libre 104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5" name="Forma libre 105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6" name="Forma libre 106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7" name="Forma libre 107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8" name="Forma libre 108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9" name="Forma libre 109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0" name="Forma libre 110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1" name="Forma libre 111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2" name="Forma libre 112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3" name="Forma libre 113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4" name="Forma libre 114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5" name="Forma libre 115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6" name="Forma libre 116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7" name="Forma libre 117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8" name="Forma libre 118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9" name="Forma libre 119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0" name="Forma libre 120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1" name="Forma libre 121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2" name="Forma libre 122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3" name="Forma libre 123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4" name="Forma libre 124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5" name="Forma libre 125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6" name="Forma libre 126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7" name="Forma libre 127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8" name="Forma libre 128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39" name="Forma libre 129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0" name="Forma libre 130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1" name="Forma libre 131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2" name="Forma libre 132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3" name="Forma libre 133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4" name="Forma libre 134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5" name="Forma libre 135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6" name="Forma libre 136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7" name="Forma libre 137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8" name="Forma libre 138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9" name="Forma libre 139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0" name="Forma libre 140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1" name="Forma libre 141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2" name="Forma libre 142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3" name="Forma libre 143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4" name="Forma libre 144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5" name="Forma libre 145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6" name="Forma libre 146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7" name="Forma libre 147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8" name="Forma libre 148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9" name="Forma libre 149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0" name="Forma libre 150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1" name="Forma libre 151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2" name="Forma libre 152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8" name="Grupo 69"/>
          <p:cNvGrpSpPr>
            <a:grpSpLocks noChangeAspect="1"/>
          </p:cNvGrpSpPr>
          <p:nvPr userDrawn="1"/>
        </p:nvGrpSpPr>
        <p:grpSpPr bwMode="auto">
          <a:xfrm>
            <a:off x="9089038" y="2729818"/>
            <a:ext cx="906204" cy="2416549"/>
            <a:chOff x="3124" y="236"/>
            <a:chExt cx="1443" cy="3848"/>
          </a:xfrm>
        </p:grpSpPr>
        <p:sp>
          <p:nvSpPr>
            <p:cNvPr id="198" name="Forma libre 70"/>
            <p:cNvSpPr>
              <a:spLocks/>
            </p:cNvSpPr>
            <p:nvPr userDrawn="1"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9" name="Forma libre 71"/>
            <p:cNvSpPr>
              <a:spLocks/>
            </p:cNvSpPr>
            <p:nvPr userDrawn="1"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0" name="Forma libre 72"/>
            <p:cNvSpPr>
              <a:spLocks/>
            </p:cNvSpPr>
            <p:nvPr userDrawn="1"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1" name="Forma libre 73"/>
            <p:cNvSpPr>
              <a:spLocks/>
            </p:cNvSpPr>
            <p:nvPr userDrawn="1"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2" name="Forma libre 74"/>
            <p:cNvSpPr>
              <a:spLocks/>
            </p:cNvSpPr>
            <p:nvPr userDrawn="1"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3" name="Forma libre 75"/>
            <p:cNvSpPr>
              <a:spLocks/>
            </p:cNvSpPr>
            <p:nvPr userDrawn="1"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4" name="Forma libre 76"/>
            <p:cNvSpPr>
              <a:spLocks/>
            </p:cNvSpPr>
            <p:nvPr userDrawn="1"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5" name="Forma libre 77"/>
            <p:cNvSpPr>
              <a:spLocks/>
            </p:cNvSpPr>
            <p:nvPr userDrawn="1"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6" name="Forma libre 78"/>
            <p:cNvSpPr>
              <a:spLocks/>
            </p:cNvSpPr>
            <p:nvPr userDrawn="1"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7" name="Forma libre 79"/>
            <p:cNvSpPr>
              <a:spLocks/>
            </p:cNvSpPr>
            <p:nvPr userDrawn="1"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8" name="Forma libre 80"/>
            <p:cNvSpPr>
              <a:spLocks/>
            </p:cNvSpPr>
            <p:nvPr userDrawn="1"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9" name="Forma libre 81"/>
            <p:cNvSpPr>
              <a:spLocks/>
            </p:cNvSpPr>
            <p:nvPr userDrawn="1"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0" name="Forma libre 82"/>
            <p:cNvSpPr>
              <a:spLocks/>
            </p:cNvSpPr>
            <p:nvPr userDrawn="1"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1" name="Forma libre 83"/>
            <p:cNvSpPr>
              <a:spLocks/>
            </p:cNvSpPr>
            <p:nvPr userDrawn="1"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2" name="Forma libre 84"/>
            <p:cNvSpPr>
              <a:spLocks/>
            </p:cNvSpPr>
            <p:nvPr userDrawn="1"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3" name="Forma libre 85"/>
            <p:cNvSpPr>
              <a:spLocks/>
            </p:cNvSpPr>
            <p:nvPr userDrawn="1"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4" name="Forma libre 86"/>
            <p:cNvSpPr>
              <a:spLocks/>
            </p:cNvSpPr>
            <p:nvPr userDrawn="1"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5" name="Forma libre 87"/>
            <p:cNvSpPr>
              <a:spLocks/>
            </p:cNvSpPr>
            <p:nvPr userDrawn="1"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6" name="Forma libre 88"/>
            <p:cNvSpPr>
              <a:spLocks/>
            </p:cNvSpPr>
            <p:nvPr userDrawn="1"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7" name="Forma libre 89"/>
            <p:cNvSpPr>
              <a:spLocks/>
            </p:cNvSpPr>
            <p:nvPr userDrawn="1"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8" name="Forma libre 90"/>
            <p:cNvSpPr>
              <a:spLocks/>
            </p:cNvSpPr>
            <p:nvPr userDrawn="1"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9" name="Forma libre 91"/>
            <p:cNvSpPr>
              <a:spLocks/>
            </p:cNvSpPr>
            <p:nvPr userDrawn="1"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0" name="Forma libre 92"/>
            <p:cNvSpPr>
              <a:spLocks/>
            </p:cNvSpPr>
            <p:nvPr userDrawn="1"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1" name="Forma libre 94"/>
            <p:cNvSpPr>
              <a:spLocks/>
            </p:cNvSpPr>
            <p:nvPr userDrawn="1"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2" name="Forma libre 95"/>
            <p:cNvSpPr>
              <a:spLocks/>
            </p:cNvSpPr>
            <p:nvPr userDrawn="1"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3" name="Forma libre 96"/>
            <p:cNvSpPr>
              <a:spLocks/>
            </p:cNvSpPr>
            <p:nvPr userDrawn="1"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4" name="Forma libre 97"/>
            <p:cNvSpPr>
              <a:spLocks/>
            </p:cNvSpPr>
            <p:nvPr userDrawn="1"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5" name="Forma libre 98"/>
            <p:cNvSpPr>
              <a:spLocks/>
            </p:cNvSpPr>
            <p:nvPr userDrawn="1"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6" name="Forma libre 99"/>
            <p:cNvSpPr>
              <a:spLocks/>
            </p:cNvSpPr>
            <p:nvPr userDrawn="1"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7" name="Forma libre 100"/>
            <p:cNvSpPr>
              <a:spLocks/>
            </p:cNvSpPr>
            <p:nvPr userDrawn="1"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8" name="Forma libre 101"/>
            <p:cNvSpPr>
              <a:spLocks/>
            </p:cNvSpPr>
            <p:nvPr userDrawn="1"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9" name="Forma libre 102"/>
            <p:cNvSpPr>
              <a:spLocks/>
            </p:cNvSpPr>
            <p:nvPr userDrawn="1"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0" name="Forma libre 103"/>
            <p:cNvSpPr>
              <a:spLocks/>
            </p:cNvSpPr>
            <p:nvPr userDrawn="1"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1" name="Forma libre 104"/>
            <p:cNvSpPr>
              <a:spLocks/>
            </p:cNvSpPr>
            <p:nvPr userDrawn="1"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2" name="Forma libre 105"/>
            <p:cNvSpPr>
              <a:spLocks/>
            </p:cNvSpPr>
            <p:nvPr userDrawn="1"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3" name="Forma libre 106"/>
            <p:cNvSpPr>
              <a:spLocks/>
            </p:cNvSpPr>
            <p:nvPr userDrawn="1"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4" name="Forma libre 107"/>
            <p:cNvSpPr>
              <a:spLocks/>
            </p:cNvSpPr>
            <p:nvPr userDrawn="1"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5" name="Forma libre 108"/>
            <p:cNvSpPr>
              <a:spLocks/>
            </p:cNvSpPr>
            <p:nvPr userDrawn="1"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6" name="Forma libre 109"/>
            <p:cNvSpPr>
              <a:spLocks/>
            </p:cNvSpPr>
            <p:nvPr userDrawn="1"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7" name="Forma libre 110"/>
            <p:cNvSpPr>
              <a:spLocks/>
            </p:cNvSpPr>
            <p:nvPr userDrawn="1"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8" name="Forma libre 111"/>
            <p:cNvSpPr>
              <a:spLocks/>
            </p:cNvSpPr>
            <p:nvPr userDrawn="1"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9" name="Forma libre 112"/>
            <p:cNvSpPr>
              <a:spLocks/>
            </p:cNvSpPr>
            <p:nvPr userDrawn="1"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0" name="Forma libre 113"/>
            <p:cNvSpPr>
              <a:spLocks/>
            </p:cNvSpPr>
            <p:nvPr userDrawn="1"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1" name="Forma libre 114"/>
            <p:cNvSpPr>
              <a:spLocks/>
            </p:cNvSpPr>
            <p:nvPr userDrawn="1"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2" name="Forma libre 115"/>
            <p:cNvSpPr>
              <a:spLocks/>
            </p:cNvSpPr>
            <p:nvPr userDrawn="1"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3" name="Forma libre 116"/>
            <p:cNvSpPr>
              <a:spLocks/>
            </p:cNvSpPr>
            <p:nvPr userDrawn="1"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4" name="Forma libre 117"/>
            <p:cNvSpPr>
              <a:spLocks/>
            </p:cNvSpPr>
            <p:nvPr userDrawn="1"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5" name="Forma libre 118"/>
            <p:cNvSpPr>
              <a:spLocks/>
            </p:cNvSpPr>
            <p:nvPr userDrawn="1"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6" name="Forma libre 119"/>
            <p:cNvSpPr>
              <a:spLocks/>
            </p:cNvSpPr>
            <p:nvPr userDrawn="1"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7" name="Forma libre 120"/>
            <p:cNvSpPr>
              <a:spLocks/>
            </p:cNvSpPr>
            <p:nvPr userDrawn="1"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8" name="Forma libre 121"/>
            <p:cNvSpPr>
              <a:spLocks/>
            </p:cNvSpPr>
            <p:nvPr userDrawn="1"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9" name="Forma libre 122"/>
            <p:cNvSpPr>
              <a:spLocks/>
            </p:cNvSpPr>
            <p:nvPr userDrawn="1"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0" name="Forma libre 123"/>
            <p:cNvSpPr>
              <a:spLocks/>
            </p:cNvSpPr>
            <p:nvPr userDrawn="1"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1" name="Forma libre 124"/>
            <p:cNvSpPr>
              <a:spLocks/>
            </p:cNvSpPr>
            <p:nvPr userDrawn="1"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2" name="Forma libre 125"/>
            <p:cNvSpPr>
              <a:spLocks/>
            </p:cNvSpPr>
            <p:nvPr userDrawn="1"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3" name="Forma libre 126"/>
            <p:cNvSpPr>
              <a:spLocks/>
            </p:cNvSpPr>
            <p:nvPr userDrawn="1"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4" name="Forma libre 127"/>
            <p:cNvSpPr>
              <a:spLocks/>
            </p:cNvSpPr>
            <p:nvPr userDrawn="1"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5" name="Forma libre 128"/>
            <p:cNvSpPr>
              <a:spLocks/>
            </p:cNvSpPr>
            <p:nvPr userDrawn="1"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6" name="Forma libre 129"/>
            <p:cNvSpPr>
              <a:spLocks/>
            </p:cNvSpPr>
            <p:nvPr userDrawn="1"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7" name="Forma libre 130"/>
            <p:cNvSpPr>
              <a:spLocks/>
            </p:cNvSpPr>
            <p:nvPr userDrawn="1"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8" name="Forma libre 131"/>
            <p:cNvSpPr>
              <a:spLocks/>
            </p:cNvSpPr>
            <p:nvPr userDrawn="1"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59" name="Forma libre 132"/>
            <p:cNvSpPr>
              <a:spLocks/>
            </p:cNvSpPr>
            <p:nvPr userDrawn="1"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0" name="Forma libre 133"/>
            <p:cNvSpPr>
              <a:spLocks/>
            </p:cNvSpPr>
            <p:nvPr userDrawn="1"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1" name="Forma libre 134"/>
            <p:cNvSpPr>
              <a:spLocks/>
            </p:cNvSpPr>
            <p:nvPr userDrawn="1"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2" name="Forma libre 135"/>
            <p:cNvSpPr>
              <a:spLocks/>
            </p:cNvSpPr>
            <p:nvPr userDrawn="1"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3" name="Forma libre 136"/>
            <p:cNvSpPr>
              <a:spLocks/>
            </p:cNvSpPr>
            <p:nvPr userDrawn="1"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4" name="Forma libre 137"/>
            <p:cNvSpPr>
              <a:spLocks/>
            </p:cNvSpPr>
            <p:nvPr userDrawn="1"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5" name="Forma libre 138"/>
            <p:cNvSpPr>
              <a:spLocks/>
            </p:cNvSpPr>
            <p:nvPr userDrawn="1"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6" name="Forma libre 139"/>
            <p:cNvSpPr>
              <a:spLocks/>
            </p:cNvSpPr>
            <p:nvPr userDrawn="1"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7" name="Forma libre 140"/>
            <p:cNvSpPr>
              <a:spLocks/>
            </p:cNvSpPr>
            <p:nvPr userDrawn="1"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8" name="Forma libre 141"/>
            <p:cNvSpPr>
              <a:spLocks/>
            </p:cNvSpPr>
            <p:nvPr userDrawn="1"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9" name="Forma libre 142"/>
            <p:cNvSpPr>
              <a:spLocks/>
            </p:cNvSpPr>
            <p:nvPr userDrawn="1"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0" name="Forma libre 143"/>
            <p:cNvSpPr>
              <a:spLocks/>
            </p:cNvSpPr>
            <p:nvPr userDrawn="1"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1" name="Forma libre 144"/>
            <p:cNvSpPr>
              <a:spLocks/>
            </p:cNvSpPr>
            <p:nvPr userDrawn="1"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2" name="Forma libre 145"/>
            <p:cNvSpPr>
              <a:spLocks/>
            </p:cNvSpPr>
            <p:nvPr userDrawn="1"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3" name="Forma libre 146"/>
            <p:cNvSpPr>
              <a:spLocks/>
            </p:cNvSpPr>
            <p:nvPr userDrawn="1"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4" name="Forma libre 147"/>
            <p:cNvSpPr>
              <a:spLocks/>
            </p:cNvSpPr>
            <p:nvPr userDrawn="1"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5" name="Forma libre 148"/>
            <p:cNvSpPr>
              <a:spLocks/>
            </p:cNvSpPr>
            <p:nvPr userDrawn="1"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6" name="Forma libre 149"/>
            <p:cNvSpPr>
              <a:spLocks/>
            </p:cNvSpPr>
            <p:nvPr userDrawn="1"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7" name="Forma libre 150"/>
            <p:cNvSpPr>
              <a:spLocks/>
            </p:cNvSpPr>
            <p:nvPr userDrawn="1"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8" name="Forma libre 151"/>
            <p:cNvSpPr>
              <a:spLocks/>
            </p:cNvSpPr>
            <p:nvPr userDrawn="1"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9" name="Forma libre 152"/>
            <p:cNvSpPr>
              <a:spLocks/>
            </p:cNvSpPr>
            <p:nvPr userDrawn="1"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9" name="Grupo 50"/>
          <p:cNvGrpSpPr>
            <a:grpSpLocks noChangeAspect="1"/>
          </p:cNvGrpSpPr>
          <p:nvPr userDrawn="1"/>
        </p:nvGrpSpPr>
        <p:grpSpPr bwMode="auto">
          <a:xfrm>
            <a:off x="10515593" y="2431248"/>
            <a:ext cx="1485014" cy="2195934"/>
            <a:chOff x="3369" y="1563"/>
            <a:chExt cx="940" cy="1390"/>
          </a:xfrm>
        </p:grpSpPr>
        <p:sp>
          <p:nvSpPr>
            <p:cNvPr id="170" name="Forma libre 51"/>
            <p:cNvSpPr>
              <a:spLocks/>
            </p:cNvSpPr>
            <p:nvPr userDrawn="1"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1" name="Forma libre 52"/>
            <p:cNvSpPr>
              <a:spLocks/>
            </p:cNvSpPr>
            <p:nvPr userDrawn="1"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2" name="Forma libre 53"/>
            <p:cNvSpPr>
              <a:spLocks/>
            </p:cNvSpPr>
            <p:nvPr userDrawn="1"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3" name="Forma libre 54"/>
            <p:cNvSpPr>
              <a:spLocks/>
            </p:cNvSpPr>
            <p:nvPr userDrawn="1"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4" name="Forma libre 55"/>
            <p:cNvSpPr>
              <a:spLocks/>
            </p:cNvSpPr>
            <p:nvPr userDrawn="1"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5" name="Forma libre 56"/>
            <p:cNvSpPr>
              <a:spLocks/>
            </p:cNvSpPr>
            <p:nvPr userDrawn="1"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6" name="Forma libre 57"/>
            <p:cNvSpPr>
              <a:spLocks/>
            </p:cNvSpPr>
            <p:nvPr userDrawn="1"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7" name="Forma libre 58"/>
            <p:cNvSpPr>
              <a:spLocks/>
            </p:cNvSpPr>
            <p:nvPr userDrawn="1"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8" name="Forma libre 59"/>
            <p:cNvSpPr>
              <a:spLocks/>
            </p:cNvSpPr>
            <p:nvPr userDrawn="1"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9" name="Forma libre 60"/>
            <p:cNvSpPr>
              <a:spLocks/>
            </p:cNvSpPr>
            <p:nvPr userDrawn="1"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0" name="Forma libre 61"/>
            <p:cNvSpPr>
              <a:spLocks/>
            </p:cNvSpPr>
            <p:nvPr userDrawn="1"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1" name="Forma libre 62"/>
            <p:cNvSpPr>
              <a:spLocks/>
            </p:cNvSpPr>
            <p:nvPr userDrawn="1"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2" name="Forma libre 63"/>
            <p:cNvSpPr>
              <a:spLocks/>
            </p:cNvSpPr>
            <p:nvPr userDrawn="1"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183" name="Forma libre 64"/>
            <p:cNvSpPr>
              <a:spLocks/>
            </p:cNvSpPr>
            <p:nvPr userDrawn="1"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4" name="Forma libre 65"/>
            <p:cNvSpPr>
              <a:spLocks/>
            </p:cNvSpPr>
            <p:nvPr userDrawn="1"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5" name="Forma libre 66"/>
            <p:cNvSpPr>
              <a:spLocks/>
            </p:cNvSpPr>
            <p:nvPr userDrawn="1"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6" name="Forma libre 67"/>
            <p:cNvSpPr>
              <a:spLocks/>
            </p:cNvSpPr>
            <p:nvPr userDrawn="1"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187" name="Forma libre 68"/>
            <p:cNvSpPr>
              <a:spLocks/>
            </p:cNvSpPr>
            <p:nvPr userDrawn="1"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8" name="Forma libre 69"/>
            <p:cNvSpPr>
              <a:spLocks/>
            </p:cNvSpPr>
            <p:nvPr userDrawn="1"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9" name="Forma libre 70"/>
            <p:cNvSpPr>
              <a:spLocks/>
            </p:cNvSpPr>
            <p:nvPr userDrawn="1"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0" name="Forma libre 71"/>
            <p:cNvSpPr>
              <a:spLocks/>
            </p:cNvSpPr>
            <p:nvPr userDrawn="1"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1" name="Forma libre 72"/>
            <p:cNvSpPr>
              <a:spLocks/>
            </p:cNvSpPr>
            <p:nvPr userDrawn="1"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2" name="Forma libre 73"/>
            <p:cNvSpPr>
              <a:spLocks/>
            </p:cNvSpPr>
            <p:nvPr userDrawn="1"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3" name="Forma libre 74"/>
            <p:cNvSpPr>
              <a:spLocks/>
            </p:cNvSpPr>
            <p:nvPr userDrawn="1"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94" name="Forma libre 75"/>
            <p:cNvSpPr>
              <a:spLocks/>
            </p:cNvSpPr>
            <p:nvPr userDrawn="1"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95" name="Forma libre 76"/>
            <p:cNvSpPr>
              <a:spLocks/>
            </p:cNvSpPr>
            <p:nvPr userDrawn="1"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6" name="Forma libre 77"/>
            <p:cNvSpPr>
              <a:spLocks/>
            </p:cNvSpPr>
            <p:nvPr userDrawn="1"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7" name="Forma libre 78"/>
            <p:cNvSpPr>
              <a:spLocks/>
            </p:cNvSpPr>
            <p:nvPr userDrawn="1"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0" name="Grupo 5"/>
          <p:cNvGrpSpPr>
            <a:grpSpLocks noChangeAspect="1"/>
          </p:cNvGrpSpPr>
          <p:nvPr userDrawn="1"/>
        </p:nvGrpSpPr>
        <p:grpSpPr bwMode="auto">
          <a:xfrm>
            <a:off x="7989648" y="2981487"/>
            <a:ext cx="2439576" cy="3074763"/>
            <a:chOff x="2968" y="1107"/>
            <a:chExt cx="1736" cy="2188"/>
          </a:xfrm>
        </p:grpSpPr>
        <p:sp>
          <p:nvSpPr>
            <p:cNvPr id="150" name="Forma libre 6"/>
            <p:cNvSpPr>
              <a:spLocks/>
            </p:cNvSpPr>
            <p:nvPr userDrawn="1"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1" name="Oval 7"/>
            <p:cNvSpPr>
              <a:spLocks noChangeArrowheads="1"/>
            </p:cNvSpPr>
            <p:nvPr userDrawn="1"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2" name="Forma libre 8"/>
            <p:cNvSpPr>
              <a:spLocks/>
            </p:cNvSpPr>
            <p:nvPr userDrawn="1"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3" name="Forma libre 9"/>
            <p:cNvSpPr>
              <a:spLocks/>
            </p:cNvSpPr>
            <p:nvPr userDrawn="1"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4" name="Forma libre 10"/>
            <p:cNvSpPr>
              <a:spLocks/>
            </p:cNvSpPr>
            <p:nvPr userDrawn="1"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5" name="Forma libre 11"/>
            <p:cNvSpPr>
              <a:spLocks/>
            </p:cNvSpPr>
            <p:nvPr userDrawn="1"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6" name="Forma libre 12"/>
            <p:cNvSpPr>
              <a:spLocks/>
            </p:cNvSpPr>
            <p:nvPr userDrawn="1"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7" name="Forma libre 13"/>
            <p:cNvSpPr>
              <a:spLocks/>
            </p:cNvSpPr>
            <p:nvPr userDrawn="1"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8" name="Forma libre 14"/>
            <p:cNvSpPr>
              <a:spLocks/>
            </p:cNvSpPr>
            <p:nvPr userDrawn="1"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59" name="Forma libre 15"/>
            <p:cNvSpPr>
              <a:spLocks/>
            </p:cNvSpPr>
            <p:nvPr userDrawn="1"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0" name="Forma libre 16"/>
            <p:cNvSpPr>
              <a:spLocks/>
            </p:cNvSpPr>
            <p:nvPr userDrawn="1"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1" name="Forma libre 17"/>
            <p:cNvSpPr>
              <a:spLocks/>
            </p:cNvSpPr>
            <p:nvPr userDrawn="1"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2" name="Forma libre 18"/>
            <p:cNvSpPr>
              <a:spLocks/>
            </p:cNvSpPr>
            <p:nvPr userDrawn="1"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3" name="Forma libre 19"/>
            <p:cNvSpPr>
              <a:spLocks/>
            </p:cNvSpPr>
            <p:nvPr userDrawn="1"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4" name="Forma libre 20"/>
            <p:cNvSpPr>
              <a:spLocks/>
            </p:cNvSpPr>
            <p:nvPr userDrawn="1"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5" name="Forma libre 21"/>
            <p:cNvSpPr>
              <a:spLocks/>
            </p:cNvSpPr>
            <p:nvPr userDrawn="1"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6" name="Forma libre 22"/>
            <p:cNvSpPr>
              <a:spLocks/>
            </p:cNvSpPr>
            <p:nvPr userDrawn="1"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7" name="Forma libre 23"/>
            <p:cNvSpPr>
              <a:spLocks/>
            </p:cNvSpPr>
            <p:nvPr userDrawn="1"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8" name="Forma libre 24"/>
            <p:cNvSpPr>
              <a:spLocks/>
            </p:cNvSpPr>
            <p:nvPr userDrawn="1"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69" name="Forma libre 25"/>
            <p:cNvSpPr>
              <a:spLocks/>
            </p:cNvSpPr>
            <p:nvPr userDrawn="1"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11" name="Forma libre 52"/>
          <p:cNvSpPr>
            <a:spLocks/>
          </p:cNvSpPr>
          <p:nvPr userDrawn="1"/>
        </p:nvSpPr>
        <p:spPr bwMode="auto">
          <a:xfrm>
            <a:off x="1588" y="5174442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12" name="Grupo 29"/>
          <p:cNvGrpSpPr>
            <a:grpSpLocks noChangeAspect="1"/>
          </p:cNvGrpSpPr>
          <p:nvPr userDrawn="1"/>
        </p:nvGrpSpPr>
        <p:grpSpPr bwMode="auto">
          <a:xfrm flipH="1">
            <a:off x="9193121" y="4793443"/>
            <a:ext cx="2998877" cy="2083312"/>
            <a:chOff x="2481" y="1188"/>
            <a:chExt cx="2735" cy="1900"/>
          </a:xfrm>
        </p:grpSpPr>
        <p:sp>
          <p:nvSpPr>
            <p:cNvPr id="114" name="Forma libre 30"/>
            <p:cNvSpPr>
              <a:spLocks/>
            </p:cNvSpPr>
            <p:nvPr userDrawn="1"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5" name="Forma libre 31"/>
            <p:cNvSpPr>
              <a:spLocks/>
            </p:cNvSpPr>
            <p:nvPr userDrawn="1"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6" name="Forma libre 32"/>
            <p:cNvSpPr>
              <a:spLocks/>
            </p:cNvSpPr>
            <p:nvPr userDrawn="1"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7" name="Forma libre 33"/>
            <p:cNvSpPr>
              <a:spLocks/>
            </p:cNvSpPr>
            <p:nvPr userDrawn="1"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8" name="Forma libre 34"/>
            <p:cNvSpPr>
              <a:spLocks/>
            </p:cNvSpPr>
            <p:nvPr userDrawn="1"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19" name="Forma libre 35"/>
            <p:cNvSpPr>
              <a:spLocks/>
            </p:cNvSpPr>
            <p:nvPr userDrawn="1"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0" name="Forma libre 36"/>
            <p:cNvSpPr>
              <a:spLocks/>
            </p:cNvSpPr>
            <p:nvPr userDrawn="1"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1" name="Forma libre 37"/>
            <p:cNvSpPr>
              <a:spLocks/>
            </p:cNvSpPr>
            <p:nvPr userDrawn="1"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2" name="Forma libre 38"/>
            <p:cNvSpPr>
              <a:spLocks/>
            </p:cNvSpPr>
            <p:nvPr userDrawn="1"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3" name="Forma libre 39"/>
            <p:cNvSpPr>
              <a:spLocks/>
            </p:cNvSpPr>
            <p:nvPr userDrawn="1"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4" name="Forma libre 40"/>
            <p:cNvSpPr>
              <a:spLocks/>
            </p:cNvSpPr>
            <p:nvPr userDrawn="1"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5" name="Forma libre 41"/>
            <p:cNvSpPr>
              <a:spLocks/>
            </p:cNvSpPr>
            <p:nvPr userDrawn="1"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6" name="Forma libre 42"/>
            <p:cNvSpPr>
              <a:spLocks/>
            </p:cNvSpPr>
            <p:nvPr userDrawn="1"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7" name="Forma libre 43"/>
            <p:cNvSpPr>
              <a:spLocks/>
            </p:cNvSpPr>
            <p:nvPr userDrawn="1"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8" name="Forma libre 44"/>
            <p:cNvSpPr>
              <a:spLocks/>
            </p:cNvSpPr>
            <p:nvPr userDrawn="1"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29" name="Forma libre 45"/>
            <p:cNvSpPr>
              <a:spLocks/>
            </p:cNvSpPr>
            <p:nvPr userDrawn="1"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0" name="Forma libre 46"/>
            <p:cNvSpPr>
              <a:spLocks/>
            </p:cNvSpPr>
            <p:nvPr userDrawn="1"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1" name="Forma libre 47"/>
            <p:cNvSpPr>
              <a:spLocks/>
            </p:cNvSpPr>
            <p:nvPr userDrawn="1"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2" name="Forma libre 48"/>
            <p:cNvSpPr>
              <a:spLocks/>
            </p:cNvSpPr>
            <p:nvPr userDrawn="1"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3" name="Forma libre 49"/>
            <p:cNvSpPr>
              <a:spLocks/>
            </p:cNvSpPr>
            <p:nvPr userDrawn="1"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4" name="Forma libre 50"/>
            <p:cNvSpPr>
              <a:spLocks/>
            </p:cNvSpPr>
            <p:nvPr userDrawn="1"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5" name="Forma libre 51"/>
            <p:cNvSpPr>
              <a:spLocks/>
            </p:cNvSpPr>
            <p:nvPr userDrawn="1"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6" name="Forma libre 52"/>
            <p:cNvSpPr>
              <a:spLocks/>
            </p:cNvSpPr>
            <p:nvPr userDrawn="1"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7" name="Forma libre 53"/>
            <p:cNvSpPr>
              <a:spLocks/>
            </p:cNvSpPr>
            <p:nvPr userDrawn="1"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8" name="Forma libre 54"/>
            <p:cNvSpPr>
              <a:spLocks/>
            </p:cNvSpPr>
            <p:nvPr userDrawn="1"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39" name="Forma libre 55"/>
            <p:cNvSpPr>
              <a:spLocks/>
            </p:cNvSpPr>
            <p:nvPr userDrawn="1"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0" name="Forma libre 56"/>
            <p:cNvSpPr>
              <a:spLocks/>
            </p:cNvSpPr>
            <p:nvPr userDrawn="1"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1" name="Forma libre 57"/>
            <p:cNvSpPr>
              <a:spLocks/>
            </p:cNvSpPr>
            <p:nvPr userDrawn="1"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2" name="Forma libre 58"/>
            <p:cNvSpPr>
              <a:spLocks/>
            </p:cNvSpPr>
            <p:nvPr userDrawn="1"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3" name="Forma libre 59"/>
            <p:cNvSpPr>
              <a:spLocks/>
            </p:cNvSpPr>
            <p:nvPr userDrawn="1"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4" name="Forma libre 60"/>
            <p:cNvSpPr>
              <a:spLocks/>
            </p:cNvSpPr>
            <p:nvPr userDrawn="1"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5" name="Forma libre 61"/>
            <p:cNvSpPr>
              <a:spLocks/>
            </p:cNvSpPr>
            <p:nvPr userDrawn="1"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6" name="Forma libre 62"/>
            <p:cNvSpPr>
              <a:spLocks noEditPoints="1"/>
            </p:cNvSpPr>
            <p:nvPr userDrawn="1"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7" name="Forma libre 63"/>
            <p:cNvSpPr>
              <a:spLocks/>
            </p:cNvSpPr>
            <p:nvPr userDrawn="1"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8" name="Forma libre 64"/>
            <p:cNvSpPr>
              <a:spLocks/>
            </p:cNvSpPr>
            <p:nvPr userDrawn="1"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49" name="Forma libre 65"/>
            <p:cNvSpPr>
              <a:spLocks/>
            </p:cNvSpPr>
            <p:nvPr userDrawn="1"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3" name="Grupo 347"/>
          <p:cNvGrpSpPr/>
          <p:nvPr userDrawn="1"/>
        </p:nvGrpSpPr>
        <p:grpSpPr>
          <a:xfrm>
            <a:off x="0" y="3792243"/>
            <a:ext cx="4386411" cy="3084511"/>
            <a:chOff x="-1588" y="4419600"/>
            <a:chExt cx="3504440" cy="2464312"/>
          </a:xfrm>
        </p:grpSpPr>
        <p:grpSp>
          <p:nvGrpSpPr>
            <p:cNvPr id="41" name="Grupo 156"/>
            <p:cNvGrpSpPr>
              <a:grpSpLocks noChangeAspect="1"/>
            </p:cNvGrpSpPr>
            <p:nvPr userDrawn="1"/>
          </p:nvGrpSpPr>
          <p:grpSpPr bwMode="auto">
            <a:xfrm>
              <a:off x="-321" y="4419600"/>
              <a:ext cx="2827754" cy="2458134"/>
              <a:chOff x="437" y="-367"/>
              <a:chExt cx="5799" cy="5041"/>
            </a:xfrm>
          </p:grpSpPr>
          <p:sp>
            <p:nvSpPr>
              <p:cNvPr id="67" name="Forma libre 157"/>
              <p:cNvSpPr>
                <a:spLocks/>
              </p:cNvSpPr>
              <p:nvPr userDrawn="1"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68" name="Forma libre 158"/>
              <p:cNvSpPr>
                <a:spLocks/>
              </p:cNvSpPr>
              <p:nvPr userDrawn="1"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69" name="Forma libre 159"/>
              <p:cNvSpPr>
                <a:spLocks/>
              </p:cNvSpPr>
              <p:nvPr userDrawn="1"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0" name="Forma libre 160"/>
              <p:cNvSpPr>
                <a:spLocks/>
              </p:cNvSpPr>
              <p:nvPr userDrawn="1"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1" name="Forma libre 161"/>
              <p:cNvSpPr>
                <a:spLocks/>
              </p:cNvSpPr>
              <p:nvPr userDrawn="1"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2" name="Forma libre 162"/>
              <p:cNvSpPr>
                <a:spLocks/>
              </p:cNvSpPr>
              <p:nvPr userDrawn="1"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3" name="Forma libre 163"/>
              <p:cNvSpPr>
                <a:spLocks/>
              </p:cNvSpPr>
              <p:nvPr userDrawn="1"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4" name="Forma libre 164"/>
              <p:cNvSpPr>
                <a:spLocks/>
              </p:cNvSpPr>
              <p:nvPr userDrawn="1"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5" name="Forma libre 165"/>
              <p:cNvSpPr>
                <a:spLocks/>
              </p:cNvSpPr>
              <p:nvPr userDrawn="1"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6" name="Forma libre 166"/>
              <p:cNvSpPr>
                <a:spLocks/>
              </p:cNvSpPr>
              <p:nvPr userDrawn="1"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7" name="Forma libre 167"/>
              <p:cNvSpPr>
                <a:spLocks/>
              </p:cNvSpPr>
              <p:nvPr userDrawn="1"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8" name="Forma libre 168"/>
              <p:cNvSpPr>
                <a:spLocks/>
              </p:cNvSpPr>
              <p:nvPr userDrawn="1"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79" name="Forma libre 169"/>
              <p:cNvSpPr>
                <a:spLocks/>
              </p:cNvSpPr>
              <p:nvPr userDrawn="1"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0" name="Forma libre 170"/>
              <p:cNvSpPr>
                <a:spLocks/>
              </p:cNvSpPr>
              <p:nvPr userDrawn="1"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1" name="Forma libre 171"/>
              <p:cNvSpPr>
                <a:spLocks/>
              </p:cNvSpPr>
              <p:nvPr userDrawn="1"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2" name="Forma libre 172"/>
              <p:cNvSpPr>
                <a:spLocks/>
              </p:cNvSpPr>
              <p:nvPr userDrawn="1"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3" name="Forma libre 173"/>
              <p:cNvSpPr>
                <a:spLocks/>
              </p:cNvSpPr>
              <p:nvPr userDrawn="1"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4" name="Forma libre 174"/>
              <p:cNvSpPr>
                <a:spLocks/>
              </p:cNvSpPr>
              <p:nvPr userDrawn="1"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5" name="Forma libre 175"/>
              <p:cNvSpPr>
                <a:spLocks/>
              </p:cNvSpPr>
              <p:nvPr userDrawn="1"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6" name="Forma libre 176"/>
              <p:cNvSpPr>
                <a:spLocks/>
              </p:cNvSpPr>
              <p:nvPr userDrawn="1"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7" name="Forma libre 177"/>
              <p:cNvSpPr>
                <a:spLocks/>
              </p:cNvSpPr>
              <p:nvPr userDrawn="1"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8" name="Forma libre 178"/>
              <p:cNvSpPr>
                <a:spLocks/>
              </p:cNvSpPr>
              <p:nvPr userDrawn="1"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89" name="Forma libre 179"/>
              <p:cNvSpPr>
                <a:spLocks/>
              </p:cNvSpPr>
              <p:nvPr userDrawn="1"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0" name="Forma libre 180"/>
              <p:cNvSpPr>
                <a:spLocks/>
              </p:cNvSpPr>
              <p:nvPr userDrawn="1"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1" name="Forma libre 190"/>
              <p:cNvSpPr>
                <a:spLocks/>
              </p:cNvSpPr>
              <p:nvPr userDrawn="1"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2" name="Forma libre 191"/>
              <p:cNvSpPr>
                <a:spLocks/>
              </p:cNvSpPr>
              <p:nvPr userDrawn="1"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3" name="Forma libre 192"/>
              <p:cNvSpPr>
                <a:spLocks/>
              </p:cNvSpPr>
              <p:nvPr userDrawn="1"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4" name="Forma libre 193"/>
              <p:cNvSpPr>
                <a:spLocks/>
              </p:cNvSpPr>
              <p:nvPr userDrawn="1"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5" name="Forma libre 194"/>
              <p:cNvSpPr>
                <a:spLocks/>
              </p:cNvSpPr>
              <p:nvPr userDrawn="1"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6" name="Forma libre 195"/>
              <p:cNvSpPr>
                <a:spLocks/>
              </p:cNvSpPr>
              <p:nvPr userDrawn="1"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7" name="Forma libre 196"/>
              <p:cNvSpPr>
                <a:spLocks/>
              </p:cNvSpPr>
              <p:nvPr userDrawn="1"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8" name="Forma libre 197"/>
              <p:cNvSpPr>
                <a:spLocks/>
              </p:cNvSpPr>
              <p:nvPr userDrawn="1"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99" name="Forma libre 198"/>
              <p:cNvSpPr>
                <a:spLocks/>
              </p:cNvSpPr>
              <p:nvPr userDrawn="1"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0" name="Forma libre 199"/>
              <p:cNvSpPr>
                <a:spLocks/>
              </p:cNvSpPr>
              <p:nvPr userDrawn="1"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1" name="Forma libre 214"/>
              <p:cNvSpPr>
                <a:spLocks/>
              </p:cNvSpPr>
              <p:nvPr userDrawn="1"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2" name="Forma libre 215"/>
              <p:cNvSpPr>
                <a:spLocks/>
              </p:cNvSpPr>
              <p:nvPr userDrawn="1"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3" name="Forma libre 216"/>
              <p:cNvSpPr>
                <a:spLocks/>
              </p:cNvSpPr>
              <p:nvPr userDrawn="1"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4" name="Forma libre 217"/>
              <p:cNvSpPr>
                <a:spLocks/>
              </p:cNvSpPr>
              <p:nvPr userDrawn="1"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5" name="Forma libre 218"/>
              <p:cNvSpPr>
                <a:spLocks/>
              </p:cNvSpPr>
              <p:nvPr userDrawn="1"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6" name="Forma libre 219"/>
              <p:cNvSpPr>
                <a:spLocks/>
              </p:cNvSpPr>
              <p:nvPr userDrawn="1"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7" name="Forma libre 220"/>
              <p:cNvSpPr>
                <a:spLocks/>
              </p:cNvSpPr>
              <p:nvPr userDrawn="1"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8" name="Forma libre 221"/>
              <p:cNvSpPr>
                <a:spLocks/>
              </p:cNvSpPr>
              <p:nvPr userDrawn="1"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09" name="Forma libre 222"/>
              <p:cNvSpPr>
                <a:spLocks/>
              </p:cNvSpPr>
              <p:nvPr userDrawn="1"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10" name="Forma libre 223"/>
              <p:cNvSpPr>
                <a:spLocks/>
              </p:cNvSpPr>
              <p:nvPr userDrawn="1"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11" name="Forma libre 224"/>
              <p:cNvSpPr>
                <a:spLocks/>
              </p:cNvSpPr>
              <p:nvPr userDrawn="1"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12" name="Forma libre 225"/>
              <p:cNvSpPr>
                <a:spLocks/>
              </p:cNvSpPr>
              <p:nvPr userDrawn="1"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113" name="Forma libre 226"/>
              <p:cNvSpPr>
                <a:spLocks/>
              </p:cNvSpPr>
              <p:nvPr userDrawn="1"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42" name="Grupo 349"/>
            <p:cNvGrpSpPr/>
            <p:nvPr userDrawn="1"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58" name="Forma libre 244"/>
              <p:cNvSpPr>
                <a:spLocks/>
              </p:cNvSpPr>
              <p:nvPr userDrawn="1"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59" name="Forma libre 245"/>
              <p:cNvSpPr>
                <a:spLocks/>
              </p:cNvSpPr>
              <p:nvPr userDrawn="1"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60" name="Forma libre 246"/>
              <p:cNvSpPr>
                <a:spLocks/>
              </p:cNvSpPr>
              <p:nvPr userDrawn="1"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61" name="Forma libre 247"/>
              <p:cNvSpPr>
                <a:spLocks/>
              </p:cNvSpPr>
              <p:nvPr userDrawn="1"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62" name="Forma libre 248"/>
              <p:cNvSpPr>
                <a:spLocks/>
              </p:cNvSpPr>
              <p:nvPr userDrawn="1"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63" name="Forma libre 251"/>
              <p:cNvSpPr>
                <a:spLocks/>
              </p:cNvSpPr>
              <p:nvPr userDrawn="1"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64" name="Forma libre 252"/>
              <p:cNvSpPr>
                <a:spLocks/>
              </p:cNvSpPr>
              <p:nvPr userDrawn="1"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65" name="Forma libre 253"/>
              <p:cNvSpPr>
                <a:spLocks/>
              </p:cNvSpPr>
              <p:nvPr userDrawn="1"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66" name="Forma libre 254"/>
              <p:cNvSpPr>
                <a:spLocks/>
              </p:cNvSpPr>
              <p:nvPr userDrawn="1"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43" name="Grupo 350"/>
            <p:cNvGrpSpPr/>
            <p:nvPr userDrawn="1"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51" name="Forma libre 343"/>
              <p:cNvSpPr>
                <a:spLocks/>
              </p:cNvSpPr>
              <p:nvPr userDrawn="1"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52" name="Forma libre 344"/>
              <p:cNvSpPr>
                <a:spLocks/>
              </p:cNvSpPr>
              <p:nvPr userDrawn="1"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53" name="Forma libre 345"/>
              <p:cNvSpPr>
                <a:spLocks/>
              </p:cNvSpPr>
              <p:nvPr userDrawn="1"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54" name="Forma libre 346"/>
              <p:cNvSpPr>
                <a:spLocks/>
              </p:cNvSpPr>
              <p:nvPr userDrawn="1"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55" name="Forma libre 347"/>
              <p:cNvSpPr>
                <a:spLocks/>
              </p:cNvSpPr>
              <p:nvPr userDrawn="1"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56" name="Forma libre 348"/>
              <p:cNvSpPr>
                <a:spLocks/>
              </p:cNvSpPr>
              <p:nvPr userDrawn="1"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57" name="Forma libre 349"/>
              <p:cNvSpPr>
                <a:spLocks/>
              </p:cNvSpPr>
              <p:nvPr userDrawn="1"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  <p:grpSp>
          <p:nvGrpSpPr>
            <p:cNvPr id="44" name="Grupo 351"/>
            <p:cNvGrpSpPr/>
            <p:nvPr userDrawn="1"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45" name="Forma libre 369"/>
              <p:cNvSpPr>
                <a:spLocks/>
              </p:cNvSpPr>
              <p:nvPr userDrawn="1"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6" name="Forma libre 370"/>
              <p:cNvSpPr>
                <a:spLocks/>
              </p:cNvSpPr>
              <p:nvPr userDrawn="1"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7" name="Forma libre 371"/>
              <p:cNvSpPr>
                <a:spLocks/>
              </p:cNvSpPr>
              <p:nvPr userDrawn="1"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8" name="Forma libre 372"/>
              <p:cNvSpPr>
                <a:spLocks noEditPoints="1"/>
              </p:cNvSpPr>
              <p:nvPr userDrawn="1"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49" name="Forma libre 373"/>
              <p:cNvSpPr>
                <a:spLocks/>
              </p:cNvSpPr>
              <p:nvPr userDrawn="1"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  <p:sp>
            <p:nvSpPr>
              <p:cNvPr id="50" name="Forma libre 374"/>
              <p:cNvSpPr>
                <a:spLocks/>
              </p:cNvSpPr>
              <p:nvPr userDrawn="1"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/>
              </a:p>
            </p:txBody>
          </p:sp>
        </p:grpSp>
      </p:grpSp>
      <p:grpSp>
        <p:nvGrpSpPr>
          <p:cNvPr id="14" name="Grupo 52"/>
          <p:cNvGrpSpPr>
            <a:grpSpLocks noChangeAspect="1"/>
          </p:cNvGrpSpPr>
          <p:nvPr userDrawn="1"/>
        </p:nvGrpSpPr>
        <p:grpSpPr bwMode="auto">
          <a:xfrm rot="19948164">
            <a:off x="370834" y="499133"/>
            <a:ext cx="892898" cy="1021771"/>
            <a:chOff x="4634" y="754"/>
            <a:chExt cx="1164" cy="1332"/>
          </a:xfrm>
        </p:grpSpPr>
        <p:sp>
          <p:nvSpPr>
            <p:cNvPr id="33" name="Forma libre 53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" name="Forma libre 54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" name="Forma libre 55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Forma libre 56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Forma libre 57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" name="Forma libre 58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" name="Forma libre 59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" name="Forma libre 60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5" name="Grupo 52"/>
          <p:cNvGrpSpPr>
            <a:grpSpLocks noChangeAspect="1"/>
          </p:cNvGrpSpPr>
          <p:nvPr userDrawn="1"/>
        </p:nvGrpSpPr>
        <p:grpSpPr bwMode="auto">
          <a:xfrm rot="5825446">
            <a:off x="11637347" y="387211"/>
            <a:ext cx="408172" cy="467084"/>
            <a:chOff x="4634" y="754"/>
            <a:chExt cx="1164" cy="1332"/>
          </a:xfrm>
        </p:grpSpPr>
        <p:sp>
          <p:nvSpPr>
            <p:cNvPr id="25" name="Forma libre 53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" name="Forma libre 54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" name="Forma libre 55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" name="Forma libre 56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" name="Forma libre 57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" name="Forma libre 58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Forma libre 59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Forma libre 60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6" name="Grupo 66"/>
          <p:cNvGrpSpPr>
            <a:grpSpLocks noChangeAspect="1"/>
          </p:cNvGrpSpPr>
          <p:nvPr userDrawn="1"/>
        </p:nvGrpSpPr>
        <p:grpSpPr bwMode="auto">
          <a:xfrm>
            <a:off x="25051" y="3041831"/>
            <a:ext cx="388178" cy="364677"/>
            <a:chOff x="3636" y="1964"/>
            <a:chExt cx="413" cy="388"/>
          </a:xfrm>
        </p:grpSpPr>
        <p:sp>
          <p:nvSpPr>
            <p:cNvPr id="17" name="Forma libre 67"/>
            <p:cNvSpPr>
              <a:spLocks/>
            </p:cNvSpPr>
            <p:nvPr userDrawn="1"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" name="Forma libre 68"/>
            <p:cNvSpPr>
              <a:spLocks/>
            </p:cNvSpPr>
            <p:nvPr userDrawn="1"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" name="Forma libre 69"/>
            <p:cNvSpPr>
              <a:spLocks/>
            </p:cNvSpPr>
            <p:nvPr userDrawn="1"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" name="Forma libre 70"/>
            <p:cNvSpPr>
              <a:spLocks/>
            </p:cNvSpPr>
            <p:nvPr userDrawn="1"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" name="Forma libre 71"/>
            <p:cNvSpPr>
              <a:spLocks/>
            </p:cNvSpPr>
            <p:nvPr userDrawn="1"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" name="Forma libre 72"/>
            <p:cNvSpPr>
              <a:spLocks/>
            </p:cNvSpPr>
            <p:nvPr userDrawn="1"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" name="Forma libre 73"/>
            <p:cNvSpPr>
              <a:spLocks/>
            </p:cNvSpPr>
            <p:nvPr userDrawn="1"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" name="Forma libre 74"/>
            <p:cNvSpPr>
              <a:spLocks/>
            </p:cNvSpPr>
            <p:nvPr userDrawn="1"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446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pPr/>
              <a:t>03/12/2013</a:t>
            </a:fld>
            <a:endParaRPr lang="es-ES"/>
          </a:p>
        </p:txBody>
      </p:sp>
      <p:sp>
        <p:nvSpPr>
          <p:cNvPr id="447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 cap="none" baseline="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448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03/12/2013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es-ES" sz="3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03/12/2013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 latinLnBrk="0">
              <a:defRPr lang="es-ES" sz="34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es-ES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endParaRPr lang="es-ES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es-ES" sz="16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03/12/2013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50"/>
          <p:cNvSpPr>
            <a:spLocks/>
          </p:cNvSpPr>
          <p:nvPr userDrawn="1"/>
        </p:nvSpPr>
        <p:spPr bwMode="auto">
          <a:xfrm>
            <a:off x="8769200" y="5522353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8" name="Forma libre 51"/>
          <p:cNvSpPr>
            <a:spLocks/>
          </p:cNvSpPr>
          <p:nvPr userDrawn="1"/>
        </p:nvSpPr>
        <p:spPr bwMode="auto">
          <a:xfrm>
            <a:off x="7788" y="5653003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9" name="Forma libre 51"/>
          <p:cNvSpPr>
            <a:spLocks/>
          </p:cNvSpPr>
          <p:nvPr userDrawn="1"/>
        </p:nvSpPr>
        <p:spPr bwMode="auto">
          <a:xfrm>
            <a:off x="-5961" y="5865860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10" name="Grupo 66"/>
          <p:cNvGrpSpPr>
            <a:grpSpLocks noChangeAspect="1"/>
          </p:cNvGrpSpPr>
          <p:nvPr userDrawn="1"/>
        </p:nvGrpSpPr>
        <p:grpSpPr bwMode="auto">
          <a:xfrm>
            <a:off x="11655475" y="948396"/>
            <a:ext cx="426645" cy="400818"/>
            <a:chOff x="3636" y="1964"/>
            <a:chExt cx="413" cy="388"/>
          </a:xfrm>
        </p:grpSpPr>
        <p:sp>
          <p:nvSpPr>
            <p:cNvPr id="62" name="Forma libre 67"/>
            <p:cNvSpPr>
              <a:spLocks/>
            </p:cNvSpPr>
            <p:nvPr userDrawn="1"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Forma libre 68"/>
            <p:cNvSpPr>
              <a:spLocks/>
            </p:cNvSpPr>
            <p:nvPr userDrawn="1"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4" name="Forma libre 69"/>
            <p:cNvSpPr>
              <a:spLocks/>
            </p:cNvSpPr>
            <p:nvPr userDrawn="1"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Forma libre 70"/>
            <p:cNvSpPr>
              <a:spLocks/>
            </p:cNvSpPr>
            <p:nvPr userDrawn="1"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6" name="Forma libre 71"/>
            <p:cNvSpPr>
              <a:spLocks/>
            </p:cNvSpPr>
            <p:nvPr userDrawn="1"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Forma libre 72"/>
            <p:cNvSpPr>
              <a:spLocks/>
            </p:cNvSpPr>
            <p:nvPr userDrawn="1"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8" name="Forma libre 73"/>
            <p:cNvSpPr>
              <a:spLocks/>
            </p:cNvSpPr>
            <p:nvPr userDrawn="1"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9" name="Forma libre 74"/>
            <p:cNvSpPr>
              <a:spLocks/>
            </p:cNvSpPr>
            <p:nvPr userDrawn="1"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1" name="Grupo 18"/>
          <p:cNvGrpSpPr/>
          <p:nvPr userDrawn="1"/>
        </p:nvGrpSpPr>
        <p:grpSpPr>
          <a:xfrm>
            <a:off x="11316715" y="6212854"/>
            <a:ext cx="875471" cy="645972"/>
            <a:chOff x="7344986" y="5566058"/>
            <a:chExt cx="1750940" cy="1291943"/>
          </a:xfrm>
        </p:grpSpPr>
        <p:sp>
          <p:nvSpPr>
            <p:cNvPr id="56" name="Forma libre 99"/>
            <p:cNvSpPr>
              <a:spLocks/>
            </p:cNvSpPr>
            <p:nvPr userDrawn="1"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7" name="Forma libre 100"/>
            <p:cNvSpPr>
              <a:spLocks/>
            </p:cNvSpPr>
            <p:nvPr userDrawn="1"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8" name="Forma libre 101"/>
            <p:cNvSpPr>
              <a:spLocks/>
            </p:cNvSpPr>
            <p:nvPr userDrawn="1"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9" name="Forma libre 102"/>
            <p:cNvSpPr>
              <a:spLocks/>
            </p:cNvSpPr>
            <p:nvPr userDrawn="1"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0" name="Forma libre 103"/>
            <p:cNvSpPr>
              <a:spLocks/>
            </p:cNvSpPr>
            <p:nvPr userDrawn="1"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1" name="Forma libre 104"/>
            <p:cNvSpPr>
              <a:spLocks/>
            </p:cNvSpPr>
            <p:nvPr userDrawn="1"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2" name="Grupo 5"/>
          <p:cNvGrpSpPr>
            <a:grpSpLocks noChangeAspect="1"/>
          </p:cNvGrpSpPr>
          <p:nvPr userDrawn="1"/>
        </p:nvGrpSpPr>
        <p:grpSpPr bwMode="auto">
          <a:xfrm>
            <a:off x="10229" y="2874715"/>
            <a:ext cx="597228" cy="789302"/>
            <a:chOff x="2121" y="1060"/>
            <a:chExt cx="597" cy="789"/>
          </a:xfrm>
        </p:grpSpPr>
        <p:sp>
          <p:nvSpPr>
            <p:cNvPr id="49" name="Forma libre 6"/>
            <p:cNvSpPr>
              <a:spLocks/>
            </p:cNvSpPr>
            <p:nvPr userDrawn="1"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0" name="Forma libre 7"/>
            <p:cNvSpPr>
              <a:spLocks/>
            </p:cNvSpPr>
            <p:nvPr userDrawn="1"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1" name="Forma libre 8"/>
            <p:cNvSpPr>
              <a:spLocks/>
            </p:cNvSpPr>
            <p:nvPr userDrawn="1"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2" name="Forma libre 9"/>
            <p:cNvSpPr>
              <a:spLocks/>
            </p:cNvSpPr>
            <p:nvPr userDrawn="1"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3" name="Forma libre 10"/>
            <p:cNvSpPr>
              <a:spLocks/>
            </p:cNvSpPr>
            <p:nvPr userDrawn="1"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4" name="Forma libre 11"/>
            <p:cNvSpPr>
              <a:spLocks/>
            </p:cNvSpPr>
            <p:nvPr userDrawn="1"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55" name="Forma libre 12"/>
            <p:cNvSpPr>
              <a:spLocks/>
            </p:cNvSpPr>
            <p:nvPr userDrawn="1"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3" name="Grupo 16"/>
          <p:cNvGrpSpPr>
            <a:grpSpLocks noChangeAspect="1"/>
          </p:cNvGrpSpPr>
          <p:nvPr userDrawn="1"/>
        </p:nvGrpSpPr>
        <p:grpSpPr bwMode="auto">
          <a:xfrm>
            <a:off x="147295" y="-12187"/>
            <a:ext cx="1382908" cy="804243"/>
            <a:chOff x="1922" y="1129"/>
            <a:chExt cx="987" cy="574"/>
          </a:xfrm>
        </p:grpSpPr>
        <p:sp>
          <p:nvSpPr>
            <p:cNvPr id="41" name="Forma libre 34"/>
            <p:cNvSpPr>
              <a:spLocks/>
            </p:cNvSpPr>
            <p:nvPr userDrawn="1"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2" name="Forma libre 35"/>
            <p:cNvSpPr>
              <a:spLocks/>
            </p:cNvSpPr>
            <p:nvPr userDrawn="1"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3" name="Forma libre 36"/>
            <p:cNvSpPr>
              <a:spLocks/>
            </p:cNvSpPr>
            <p:nvPr userDrawn="1"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4" name="Forma libre 37"/>
            <p:cNvSpPr>
              <a:spLocks/>
            </p:cNvSpPr>
            <p:nvPr userDrawn="1"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5" name="Forma libre 38"/>
            <p:cNvSpPr>
              <a:spLocks/>
            </p:cNvSpPr>
            <p:nvPr userDrawn="1"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6" name="Forma libre 39"/>
            <p:cNvSpPr>
              <a:spLocks/>
            </p:cNvSpPr>
            <p:nvPr userDrawn="1"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7" name="Forma libre 40"/>
            <p:cNvSpPr>
              <a:spLocks/>
            </p:cNvSpPr>
            <p:nvPr userDrawn="1"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8" name="Forma libre 41"/>
            <p:cNvSpPr>
              <a:spLocks/>
            </p:cNvSpPr>
            <p:nvPr userDrawn="1"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4" name="Grupo 28"/>
          <p:cNvGrpSpPr>
            <a:grpSpLocks noChangeAspect="1"/>
          </p:cNvGrpSpPr>
          <p:nvPr userDrawn="1"/>
        </p:nvGrpSpPr>
        <p:grpSpPr bwMode="auto">
          <a:xfrm>
            <a:off x="7788" y="5008389"/>
            <a:ext cx="687853" cy="1147723"/>
            <a:chOff x="1901" y="2020"/>
            <a:chExt cx="1059" cy="1767"/>
          </a:xfrm>
        </p:grpSpPr>
        <p:sp>
          <p:nvSpPr>
            <p:cNvPr id="33" name="Forma libre 29"/>
            <p:cNvSpPr>
              <a:spLocks/>
            </p:cNvSpPr>
            <p:nvPr userDrawn="1"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4" name="Forma libre 30"/>
            <p:cNvSpPr>
              <a:spLocks/>
            </p:cNvSpPr>
            <p:nvPr userDrawn="1"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5" name="Forma libre 31"/>
            <p:cNvSpPr>
              <a:spLocks/>
            </p:cNvSpPr>
            <p:nvPr userDrawn="1"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6" name="Forma libre 32"/>
            <p:cNvSpPr>
              <a:spLocks/>
            </p:cNvSpPr>
            <p:nvPr userDrawn="1"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7" name="Forma libre 33"/>
            <p:cNvSpPr>
              <a:spLocks/>
            </p:cNvSpPr>
            <p:nvPr userDrawn="1"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8" name="Forma libre 34"/>
            <p:cNvSpPr>
              <a:spLocks/>
            </p:cNvSpPr>
            <p:nvPr userDrawn="1"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9" name="Forma libre 35"/>
            <p:cNvSpPr>
              <a:spLocks/>
            </p:cNvSpPr>
            <p:nvPr userDrawn="1"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40" name="Forma libre 36"/>
            <p:cNvSpPr>
              <a:spLocks/>
            </p:cNvSpPr>
            <p:nvPr userDrawn="1"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5" name="Grupo 52"/>
          <p:cNvGrpSpPr>
            <a:grpSpLocks noChangeAspect="1"/>
          </p:cNvGrpSpPr>
          <p:nvPr userDrawn="1"/>
        </p:nvGrpSpPr>
        <p:grpSpPr bwMode="auto">
          <a:xfrm rot="19948164">
            <a:off x="11151035" y="105973"/>
            <a:ext cx="675071" cy="772505"/>
            <a:chOff x="4634" y="754"/>
            <a:chExt cx="1164" cy="1332"/>
          </a:xfrm>
        </p:grpSpPr>
        <p:sp>
          <p:nvSpPr>
            <p:cNvPr id="25" name="Forma libre 53"/>
            <p:cNvSpPr>
              <a:spLocks/>
            </p:cNvSpPr>
            <p:nvPr userDrawn="1"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6" name="Forma libre 54"/>
            <p:cNvSpPr>
              <a:spLocks/>
            </p:cNvSpPr>
            <p:nvPr userDrawn="1"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7" name="Forma libre 55"/>
            <p:cNvSpPr>
              <a:spLocks/>
            </p:cNvSpPr>
            <p:nvPr userDrawn="1"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8" name="Forma libre 56"/>
            <p:cNvSpPr>
              <a:spLocks/>
            </p:cNvSpPr>
            <p:nvPr userDrawn="1"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9" name="Forma libre 57"/>
            <p:cNvSpPr>
              <a:spLocks/>
            </p:cNvSpPr>
            <p:nvPr userDrawn="1"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0" name="Forma libre 58"/>
            <p:cNvSpPr>
              <a:spLocks/>
            </p:cNvSpPr>
            <p:nvPr userDrawn="1"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1" name="Forma libre 59"/>
            <p:cNvSpPr>
              <a:spLocks/>
            </p:cNvSpPr>
            <p:nvPr userDrawn="1"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32" name="Forma libre 60"/>
            <p:cNvSpPr>
              <a:spLocks/>
            </p:cNvSpPr>
            <p:nvPr userDrawn="1"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grpSp>
        <p:nvGrpSpPr>
          <p:cNvPr id="16" name="Grupo 64"/>
          <p:cNvGrpSpPr>
            <a:grpSpLocks noChangeAspect="1"/>
          </p:cNvGrpSpPr>
          <p:nvPr userDrawn="1"/>
        </p:nvGrpSpPr>
        <p:grpSpPr bwMode="auto">
          <a:xfrm flipH="1">
            <a:off x="10790460" y="2959618"/>
            <a:ext cx="1028240" cy="1140706"/>
            <a:chOff x="2052" y="995"/>
            <a:chExt cx="768" cy="852"/>
          </a:xfrm>
        </p:grpSpPr>
        <p:sp>
          <p:nvSpPr>
            <p:cNvPr id="17" name="Forma libre 65"/>
            <p:cNvSpPr>
              <a:spLocks/>
            </p:cNvSpPr>
            <p:nvPr userDrawn="1"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8" name="Forma libre 66"/>
            <p:cNvSpPr>
              <a:spLocks/>
            </p:cNvSpPr>
            <p:nvPr userDrawn="1"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9" name="Forma libre 67"/>
            <p:cNvSpPr>
              <a:spLocks/>
            </p:cNvSpPr>
            <p:nvPr userDrawn="1"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0" name="Forma libre 68"/>
            <p:cNvSpPr>
              <a:spLocks/>
            </p:cNvSpPr>
            <p:nvPr userDrawn="1"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1" name="Forma libre 69"/>
            <p:cNvSpPr>
              <a:spLocks/>
            </p:cNvSpPr>
            <p:nvPr userDrawn="1"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2" name="Forma libre 70"/>
            <p:cNvSpPr>
              <a:spLocks/>
            </p:cNvSpPr>
            <p:nvPr userDrawn="1"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3" name="Forma libre 71"/>
            <p:cNvSpPr>
              <a:spLocks/>
            </p:cNvSpPr>
            <p:nvPr userDrawn="1"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24" name="Forma libre 72"/>
            <p:cNvSpPr>
              <a:spLocks/>
            </p:cNvSpPr>
            <p:nvPr userDrawn="1"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pPr/>
              <a:t>03/12/2013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 cap="none" baseline="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lang="es-ES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lang="es-ES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Diseño del título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77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93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del título y el contenido con lista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140386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del título y el contenido con gráfico</a:t>
            </a:r>
          </a:p>
        </p:txBody>
      </p:sp>
      <p:graphicFrame>
        <p:nvGraphicFramePr>
          <p:cNvPr id="8" name="Marcador de contenido 7" descr="Gráfico de colum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942968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18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de contenido con tabla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5" name="Marcador de posición de contenido 4" descr="Tabla de muestra con 3 columnas y 4 filas" title="Tab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2026685"/>
              </p:ext>
            </p:extLst>
          </p:nvPr>
        </p:nvGraphicFramePr>
        <p:xfrm>
          <a:off x="6176963" y="1485898"/>
          <a:ext cx="4481511" cy="241702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93837"/>
                <a:gridCol w="1493837"/>
                <a:gridCol w="1493837"/>
              </a:tblGrid>
              <a:tr h="60425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2</a:t>
                      </a:r>
                    </a:p>
                  </a:txBody>
                  <a:tcPr anchor="ctr"/>
                </a:tc>
              </a:tr>
              <a:tr h="604257">
                <a:tc>
                  <a:txBody>
                    <a:bodyPr/>
                    <a:lstStyle/>
                    <a:p>
                      <a:r>
                        <a:rPr lang="es-ES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604257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88</a:t>
                      </a:r>
                    </a:p>
                  </a:txBody>
                  <a:tcPr anchor="ctr"/>
                </a:tc>
              </a:tr>
              <a:tr h="604257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7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título y contenido con SmartArt</a:t>
            </a:r>
          </a:p>
        </p:txBody>
      </p:sp>
      <p:graphicFrame>
        <p:nvGraphicFramePr>
          <p:cNvPr id="4" name="Marcador de posición de contenido 3" descr="Proceso de tono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348901"/>
              </p:ext>
            </p:extLst>
          </p:nvPr>
        </p:nvGraphicFramePr>
        <p:xfrm>
          <a:off x="1528763" y="1485900"/>
          <a:ext cx="9134475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402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20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3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1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72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uelta al cole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499855-99AB-4465-B565-0721630013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FA0BEA-B978-4185-B5FE-510E7CB4279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106C84-672D-42B4-8E56-A8A6BCFA5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Panorámica</PresentationFormat>
  <Paragraphs>32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Cambria</vt:lpstr>
      <vt:lpstr>Vuelta al cole 16x9</vt:lpstr>
      <vt:lpstr>Diseño del título</vt:lpstr>
      <vt:lpstr>Diseño del título y el contenido con lista</vt:lpstr>
      <vt:lpstr>Diseño del título y el contenido con gráfico</vt:lpstr>
      <vt:lpstr>Diseño de dos objetos de contenido con tabla</vt:lpstr>
      <vt:lpstr>Diseño de título y contenido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2013-07-31T01:43:24Z</dcterms:created>
  <dcterms:modified xsi:type="dcterms:W3CDTF">2013-12-03T11:00:48Z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