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94721" autoAdjust="0"/>
  </p:normalViewPr>
  <p:slideViewPr>
    <p:cSldViewPr>
      <p:cViewPr varScale="1">
        <p:scale>
          <a:sx n="71" d="100"/>
          <a:sy n="71" d="100"/>
        </p:scale>
        <p:origin x="2490" y="6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2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793E0B-B97B-4409-ABE0-557859E48B65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45F31C6-8409-4E0F-AFD4-5691304EC9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99534B9-6B5A-4379-9BB9-90CB48007E7F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DBB298C-95CC-4205-A540-F80A718015A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1" name="Conector recto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es-ES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¡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CARTA DE RECIÉN NACIDO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FormularioBibliotecaDocumentos</Display>
  <Edit>FormularioBibliotecaDocumentos</Edit>
  <New>FormularioBibliotecaDocumentos</New>
</FormTemplates>
</file>

<file path=customXml/itemProps1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Personalizado</PresentationFormat>
  <Paragraphs>46</Paragraphs>
  <Slides>16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PANCARTA DE RECIÉN NACIDO A</vt:lpstr>
      <vt:lpstr>¡</vt:lpstr>
      <vt:lpstr>b</vt:lpstr>
      <vt:lpstr>i</vt:lpstr>
      <vt:lpstr>e</vt:lpstr>
      <vt:lpstr>n</vt:lpstr>
      <vt:lpstr>v</vt:lpstr>
      <vt:lpstr>e</vt:lpstr>
      <vt:lpstr>n</vt:lpstr>
      <vt:lpstr>i</vt:lpstr>
      <vt:lpstr>d</vt:lpstr>
      <vt:lpstr>o</vt:lpstr>
      <vt:lpstr>b</vt:lpstr>
      <vt:lpstr>e</vt:lpstr>
      <vt:lpstr>b</vt:lpstr>
      <vt:lpstr>é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2014-01-14T13:45:46Z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