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7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5324" autoAdjust="0"/>
  </p:normalViewPr>
  <p:slideViewPr>
    <p:cSldViewPr>
      <p:cViewPr varScale="1">
        <p:scale>
          <a:sx n="63" d="100"/>
          <a:sy n="63" d="100"/>
        </p:scale>
        <p:origin x="198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D793E0B-B97B-4409-ABE0-557859E48B65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45F31C6-8409-4E0F-AFD4-5691304EC9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99534B9-6B5A-4379-9BB9-90CB48007E7F}" type="datetimeFigureOut">
              <a:t>04/12/2013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DBB298C-95CC-4205-A540-F80A718015A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7" name="Marcador de posición de imagen de diapositiva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177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254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426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8324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494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5038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623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6598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40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5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5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118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0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64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596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65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09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5"/>
          <p:cNvSpPr>
            <a:spLocks noChangeArrowheads="1"/>
          </p:cNvSpPr>
          <p:nvPr/>
        </p:nvSpPr>
        <p:spPr bwMode="auto">
          <a:xfrm>
            <a:off x="455818" y="457200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3" name="Imagen 1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ángulo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Forma libre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14" name="Conector directo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es-ES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Imagen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ángulo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Forma libre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2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14" name="Conector directo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es-ES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1154004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Imagen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ángulo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Forma libre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14" name="Conector directo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es-ES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41552257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Imagen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ángulo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Forma libre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4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14" name="Conector directo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es-ES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10289202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Imagen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ángulo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Forma libre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5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14" name="Conector directo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es-ES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27944373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Imagen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ángulo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Forma libre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6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14" name="Conector directo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es-ES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18488330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es-ES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zh-CN" b="0" dirty="0" smtClean="0"/>
              <a:t>¡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2953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8876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302028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90554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041293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274194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325317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299893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68386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zh-CN" b="0" dirty="0" smtClean="0"/>
              <a:t>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678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811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006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7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967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299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6170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9382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CARTA DE ANIVERSARIO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1E114E-B321-4162-82AA-BC9C2F3E55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608C10-BB08-4E29-BA20-5D4B7DB7B5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96733E3-FDF1-4986-9385-3A58F4BAC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443</Words>
  <Application>Microsoft Office PowerPoint</Application>
  <PresentationFormat>Personalizado</PresentationFormat>
  <Paragraphs>52</Paragraphs>
  <Slides>18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Arial</vt:lpstr>
      <vt:lpstr>Century</vt:lpstr>
      <vt:lpstr>PANCARTA DE ANIVERSARIO</vt:lpstr>
      <vt:lpstr>¡</vt:lpstr>
      <vt:lpstr>f</vt:lpstr>
      <vt:lpstr>e</vt:lpstr>
      <vt:lpstr>l</vt:lpstr>
      <vt:lpstr>i</vt:lpstr>
      <vt:lpstr>z</vt:lpstr>
      <vt:lpstr>a</vt:lpstr>
      <vt:lpstr>n</vt:lpstr>
      <vt:lpstr>i</vt:lpstr>
      <vt:lpstr>v</vt:lpstr>
      <vt:lpstr>e</vt:lpstr>
      <vt:lpstr>r</vt:lpstr>
      <vt:lpstr>s</vt:lpstr>
      <vt:lpstr>a</vt:lpstr>
      <vt:lpstr>r</vt:lpstr>
      <vt:lpstr>i</vt:lpstr>
      <vt:lpstr>o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2013-07-30T14:50:03Z</dcterms:created>
  <dcterms:modified xsi:type="dcterms:W3CDTF">2013-12-04T07:54:33Z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