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732" y="12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es-mx" dirty="0"/>
            <a:t>Grupo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es-mx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es-mx" dirty="0"/>
            <a:t>Grupo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es-mx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es-mx" dirty="0"/>
            <a:t>Grupo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es-mx" dirty="0"/>
            <a:t>Tarea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es-mx" dirty="0"/>
            <a:t>Tarea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6F1751A1-BBF1-43A5-AA8E-CF8BAE7FDE7F}">
      <dgm:prSet phldrT="[Text]"/>
      <dgm:spPr/>
      <dgm:t>
        <a:bodyPr rtlCol="0"/>
        <a:lstStyle/>
        <a:p>
          <a:pPr rtl="0"/>
          <a:r>
            <a:rPr lang="es-mx" dirty="0"/>
            <a:t>Tarea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AACCDA8E-76C5-4DB7-9DB6-3EBF62136571}" type="sib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03BC6D5E-A863-4BA4-A3B0-53B9513C5820}">
      <dgm:prSet phldrT="[Text]"/>
      <dgm:spPr/>
      <dgm:t>
        <a:bodyPr rtlCol="0"/>
        <a:lstStyle/>
        <a:p>
          <a:pPr rtl="0"/>
          <a:r>
            <a:rPr lang="es-mx" dirty="0"/>
            <a:t>Tarea 2</a:t>
          </a:r>
        </a:p>
      </dgm:t>
    </dgm:pt>
    <dgm:pt modelId="{B28C9EC9-27C0-40BF-8422-5383559E8653}" type="par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A23D6B80-B179-438F-9D98-FA20A43E2A93}" type="sib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Grupo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Grupo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Grupo 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rtlCol="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1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/>
            <a:t>Tarea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pa" title="Mapa de Europa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dirty="0">
              <a:solidFill>
                <a:schemeClr val="l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Haz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 sz="2300"/>
            </a:lvl1pPr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lang="es-MX" dirty="0"/>
              <a:t> </a:t>
            </a:r>
            <a:r>
              <a:rPr dirty="0"/>
              <a:t>de </a:t>
            </a:r>
            <a:r>
              <a:rPr dirty="0" err="1"/>
              <a:t>título</a:t>
            </a:r>
            <a:r>
              <a:rPr dirty="0"/>
              <a:t> del</a:t>
            </a:r>
            <a:r>
              <a:rPr lang="es-MX" dirty="0"/>
              <a:t> 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1pPr>
              <a:defRPr sz="23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</a:t>
            </a:r>
            <a:r>
              <a:rPr lang="es-MX" dirty="0"/>
              <a:t> 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 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Haz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3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3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800" b="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</a:t>
            </a:r>
            <a:r>
              <a:rPr lang="es-ES" dirty="0"/>
              <a:t> 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</a:t>
            </a:r>
            <a:r>
              <a:rPr lang="es-ES" dirty="0"/>
              <a:t> 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dirty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  <a:p>
            <a:pPr lvl="1" rtl="0"/>
            <a:r>
              <a:rPr dirty="0"/>
              <a:t>Segundo </a:t>
            </a:r>
            <a:r>
              <a:rPr dirty="0" err="1"/>
              <a:t>nivel</a:t>
            </a:r>
            <a:endParaRPr dirty="0"/>
          </a:p>
          <a:p>
            <a:pPr lvl="2" rtl="0"/>
            <a:r>
              <a:rPr dirty="0" err="1"/>
              <a:t>Tercer</a:t>
            </a:r>
            <a:r>
              <a:rPr dirty="0"/>
              <a:t> </a:t>
            </a:r>
            <a:r>
              <a:rPr dirty="0" err="1"/>
              <a:t>nivel</a:t>
            </a:r>
            <a:endParaRPr dirty="0"/>
          </a:p>
          <a:p>
            <a:pPr lvl="3" rtl="0"/>
            <a:r>
              <a:rPr dirty="0"/>
              <a:t>Cuarto </a:t>
            </a:r>
            <a:r>
              <a:rPr dirty="0" err="1"/>
              <a:t>nivel</a:t>
            </a:r>
            <a:endParaRPr dirty="0"/>
          </a:p>
          <a:p>
            <a:pPr lvl="4" rtl="0"/>
            <a:r>
              <a:rPr dirty="0"/>
              <a:t>Quinto </a:t>
            </a:r>
            <a:r>
              <a:rPr dirty="0" err="1"/>
              <a:t>nivel</a:t>
            </a:r>
            <a:endParaRPr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los </a:t>
            </a:r>
            <a:r>
              <a:rPr dirty="0" err="1"/>
              <a:t>estilos</a:t>
            </a:r>
            <a:r>
              <a:rPr dirty="0"/>
              <a:t> de </a:t>
            </a:r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800" b="0"/>
            </a:lvl1pPr>
          </a:lstStyle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</a:t>
            </a:r>
            <a:r>
              <a:rPr lang="es-MX" dirty="0"/>
              <a:t> 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MX" dirty="0"/>
              <a:t> </a:t>
            </a:r>
            <a:r>
              <a:rPr dirty="0" err="1"/>
              <a:t>título</a:t>
            </a:r>
            <a:r>
              <a:rPr dirty="0"/>
              <a:t> del</a:t>
            </a:r>
            <a:r>
              <a:rPr lang="es-MX" dirty="0"/>
              <a:t> 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imagen 2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lang="es-MX" dirty="0" smtClean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dirty="0"/>
              <a:t>Haz clic en el icono para agregar</a:t>
            </a:r>
            <a:r>
              <a:rPr lang="es-MX" dirty="0"/>
              <a:t> </a:t>
            </a:r>
            <a:r>
              <a:rPr dirty="0"/>
              <a:t>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Haz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dirty="0"/>
              <a:t>14/9/2017</a:t>
            </a:r>
            <a:endParaRPr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/>
              <a:t>Haz </a:t>
            </a:r>
            <a:r>
              <a:rPr dirty="0" err="1"/>
              <a:t>clic</a:t>
            </a:r>
            <a:r>
              <a:rPr dirty="0"/>
              <a:t> para </a:t>
            </a:r>
            <a:r>
              <a:rPr dirty="0" err="1"/>
              <a:t>modificar</a:t>
            </a:r>
            <a:r>
              <a:rPr dirty="0"/>
              <a:t> el </a:t>
            </a:r>
            <a:r>
              <a:rPr dirty="0" err="1"/>
              <a:t>estilo</a:t>
            </a:r>
            <a:r>
              <a:rPr dirty="0"/>
              <a:t> de</a:t>
            </a:r>
            <a:r>
              <a:rPr lang="es-ES" dirty="0"/>
              <a:t> </a:t>
            </a:r>
            <a:r>
              <a:rPr dirty="0" err="1"/>
              <a:t>título</a:t>
            </a:r>
            <a:r>
              <a:rPr dirty="0"/>
              <a:t> del </a:t>
            </a:r>
            <a:r>
              <a:rPr dirty="0" err="1"/>
              <a:t>patrón</a:t>
            </a:r>
            <a:endParaRPr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Haz clic para modificar los estilos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dirty="0"/>
              <a:t>14/9/2017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mx" dirty="0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mx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sz="3800" dirty="0"/>
              <a:t>Agregar un</a:t>
            </a:r>
            <a:r>
              <a:rPr lang="es-MX" sz="3800" dirty="0"/>
              <a:t> </a:t>
            </a:r>
            <a:r>
              <a:rPr lang="es-mx" sz="3800" dirty="0"/>
              <a:t>título de diapositiva</a:t>
            </a:r>
            <a:r>
              <a:rPr lang="es-MX" sz="3800" dirty="0"/>
              <a:t> </a:t>
            </a:r>
            <a:r>
              <a:rPr lang="es-mx" sz="3800" dirty="0"/>
              <a:t>(4)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sz="3800" dirty="0"/>
              <a:t>Agregar un</a:t>
            </a:r>
            <a:r>
              <a:rPr lang="es-MX" sz="3800" dirty="0"/>
              <a:t> </a:t>
            </a:r>
            <a:r>
              <a:rPr lang="es-mx" sz="3800" dirty="0"/>
              <a:t>título de diapositiva (5)</a:t>
            </a:r>
          </a:p>
        </p:txBody>
      </p:sp>
      <p:sp>
        <p:nvSpPr>
          <p:cNvPr id="6" name="Marcador de posición de imagen 5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Diseño de título y contenido con</a:t>
            </a:r>
            <a:r>
              <a:rPr lang="es-MX" sz="3800" dirty="0"/>
              <a:t> </a:t>
            </a:r>
            <a:r>
              <a:rPr lang="es-mx" sz="3800" dirty="0"/>
              <a:t>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mx" dirty="0"/>
              <a:t>Agrega tu primera viñeta aquí</a:t>
            </a:r>
          </a:p>
          <a:p>
            <a:pPr rtl="0"/>
            <a:r>
              <a:rPr lang="es-mx" dirty="0"/>
              <a:t>Agrega la segunda viñeta aquí</a:t>
            </a:r>
          </a:p>
          <a:p>
            <a:pPr rtl="0"/>
            <a:r>
              <a:rPr lang="es-mx" dirty="0"/>
              <a:t>Agrega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Diseño de título y contenido</a:t>
            </a:r>
            <a:r>
              <a:rPr lang="es-MX" sz="3800" dirty="0"/>
              <a:t> </a:t>
            </a:r>
            <a:r>
              <a:rPr lang="es-mx" sz="3800" dirty="0"/>
              <a:t>con gráfico</a:t>
            </a:r>
          </a:p>
        </p:txBody>
      </p:sp>
      <p:graphicFrame>
        <p:nvGraphicFramePr>
          <p:cNvPr id="7" name="Marcador de posición de contenido 6" title="Gráfico de columnas agrupadas en el que se muestran los valores de tres series para cuatro categorí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Diseño de dos objetos con tabla</a:t>
            </a:r>
          </a:p>
        </p:txBody>
      </p:sp>
      <p:graphicFrame>
        <p:nvGraphicFramePr>
          <p:cNvPr id="6" name="Marcador de posición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Clase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Grupo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es-mx" dirty="0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es-mx" dirty="0"/>
              <a:t>Primera viñeta aquí</a:t>
            </a:r>
          </a:p>
          <a:p>
            <a:pPr rtl="0"/>
            <a:r>
              <a:rPr lang="es-mx" dirty="0"/>
              <a:t>Segunda viñeta aquí</a:t>
            </a:r>
          </a:p>
          <a:p>
            <a:pPr rtl="0"/>
            <a:r>
              <a:rPr lang="es-mx" dirty="0"/>
              <a:t>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Diseño de dos objetos</a:t>
            </a:r>
            <a:r>
              <a:rPr lang="es-MX" sz="3800" dirty="0"/>
              <a:t> </a:t>
            </a:r>
            <a:r>
              <a:rPr lang="es-mx" sz="3800" dirty="0"/>
              <a:t>con</a:t>
            </a:r>
            <a:r>
              <a:rPr lang="es-MX" sz="3800" dirty="0"/>
              <a:t> </a:t>
            </a:r>
            <a:r>
              <a:rPr lang="es-mx" sz="3800" dirty="0"/>
              <a:t>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s-mx" dirty="0"/>
              <a:t>Primera viñeta aquí</a:t>
            </a:r>
          </a:p>
          <a:p>
            <a:pPr rtl="0"/>
            <a:r>
              <a:rPr lang="es-mx" dirty="0"/>
              <a:t>Segunda viñeta aquí</a:t>
            </a:r>
          </a:p>
          <a:p>
            <a:pPr rtl="0"/>
            <a:r>
              <a:rPr lang="es-mx" dirty="0"/>
              <a:t>Tercera viñeta aquí</a:t>
            </a:r>
          </a:p>
        </p:txBody>
      </p:sp>
      <p:graphicFrame>
        <p:nvGraphicFramePr>
          <p:cNvPr id="5" name="Marcador de posición de contenido 4" title="Diagrama de procesos de nivel inferior en el que se muestran 3 pasos en orden descendente con tarea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085699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Agregar un título de</a:t>
            </a:r>
            <a:r>
              <a:rPr lang="es-MX" dirty="0"/>
              <a:t> </a:t>
            </a:r>
            <a:r>
              <a:rPr lang="es-mx" dirty="0"/>
              <a:t>diapositiva (1)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Agregar un título de diapositiva</a:t>
            </a:r>
            <a:r>
              <a:rPr lang="es-MX" sz="3800" dirty="0"/>
              <a:t> </a:t>
            </a:r>
            <a:r>
              <a:rPr lang="es-mx" sz="3800" dirty="0"/>
              <a:t>(2)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Marcador de posición de contenido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mx" sz="3800" dirty="0"/>
              <a:t>Agregar un título de diapositiva</a:t>
            </a:r>
            <a:r>
              <a:rPr lang="es-MX" sz="3800" dirty="0"/>
              <a:t> </a:t>
            </a:r>
            <a:r>
              <a:rPr lang="es-mx" sz="3800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ción de Europa 16 x 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118</Words>
  <Application>Microsoft Office PowerPoint</Application>
  <PresentationFormat>Personalizado</PresentationFormat>
  <Paragraphs>44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Presentación de Europa 16 x 9</vt:lpstr>
      <vt:lpstr>Diseño del título</vt:lpstr>
      <vt:lpstr>Diseño de título y contenido con lista</vt:lpstr>
      <vt:lpstr>Diseño de título y contenido con gráfico</vt:lpstr>
      <vt:lpstr>Diseño de dos objetos con tabla</vt:lpstr>
      <vt:lpstr>Diseño de dos objetos con SmartArt</vt:lpstr>
      <vt:lpstr>Agregar un título de diapositiva (1)</vt:lpstr>
      <vt:lpstr>Agregar un título de diapositiva (2)</vt:lpstr>
      <vt:lpstr>Agregar un título de diapositiva (3)</vt:lpstr>
      <vt:lpstr>Presentación de PowerPoint</vt:lpstr>
      <vt:lpstr>Agregar un título de diapositiva (4)</vt:lpstr>
      <vt:lpstr>Agregar un título de diapositiva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admin</dc:creator>
  <cp:lastModifiedBy>admin</cp:lastModifiedBy>
  <cp:revision>4</cp:revision>
  <dcterms:modified xsi:type="dcterms:W3CDTF">2018-04-25T13:17:37Z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