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75" d="100"/>
          <a:sy n="75" d="100"/>
        </p:scale>
        <p:origin x="26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DCD5EBD-C616-4121-9DAE-B88DB20D57A7}" type="datetimeFigureOut">
              <a:rPr lang="es-ES" smtClean="0"/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89ED90CB-459C-4B12-B364-B0CA1993A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251D991-21AC-415A-AB20-722F3BCDD040}" type="datetimeFigureOut">
              <a:t>19/09/2013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E5863F8-513E-44B9-9F9C-A7685A64A6A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¿Quiere una felicitación diferente? Para añadir texto propio, seleccione el texto y escriba su mensaje.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7" name="Marcador de posición de imagen de diapositiva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upo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upo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Óvalo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Forma libre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1" name="Grupo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Óvalo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Forma libre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5" name="Grupo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Óvalo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Forma libre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8" name="Grupo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Óvalo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Forma libre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1" name="Grupo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Óvalo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" name="Forma libre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4" name="Grupo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Óvalo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" name="Forma libre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7" name="Grupo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Óvalo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9" name="Forma libre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0" name="Grupo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Óvalo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" name="Forma libre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3" name="Grupo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Óvalo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" name="Forma libre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6" name="Grupo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Óvalo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" name="Forma libre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9" name="Grupo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Óvalo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1" name="Forma libre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2" name="Grupo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Óvalo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4" name="Forma libre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5" name="Grupo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Óvalo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" name="Forma libre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es-ES" sz="6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9900" y="3501700"/>
            <a:ext cx="4178300" cy="3931920"/>
          </a:xfrm>
        </p:spPr>
        <p:txBody>
          <a:bodyPr>
            <a:normAutofit/>
          </a:bodyPr>
          <a:lstStyle/>
          <a:p>
            <a:r>
              <a:rPr lang="es-ES" sz="13800" dirty="0"/>
              <a:t>¡feliz </a:t>
            </a:r>
            <a:r>
              <a:rPr lang="es-ES" sz="6000" dirty="0"/>
              <a:t>cumpleaños!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 con teñido batik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Personalizado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Tarjeta de cumpleaños con teñido batik</vt:lpstr>
      <vt:lpstr>¡feliz cumpleaños!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2013-05-02T14:44:20Z</dcterms:created>
  <dcterms:modified xsi:type="dcterms:W3CDTF">2013-09-19T05:39:01Z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