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231" autoAdjust="0"/>
  </p:normalViewPr>
  <p:slideViewPr>
    <p:cSldViewPr snapToGrid="0">
      <p:cViewPr varScale="1">
        <p:scale>
          <a:sx n="64" d="100"/>
          <a:sy n="64" d="100"/>
        </p:scale>
        <p:origin x="2616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70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00A65721-4AD9-4F4E-91E4-B38E00E4EEF4}" type="datetimeFigureOut">
              <a:rPr lang="es-ES"/>
              <a:t>29/11/2013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09D8C508-A143-4FC7-94DD-2868E3E037EE}" type="slidenum">
              <a:rPr lang="es-ES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95DC5D78-39BE-4C7D-9783-22D5EAEFC7B2}" type="datetimeFigureOut">
              <a:t>29/11/2013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41EFBA75-BA90-4A61-9717-741EDD6841F0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No sea tímido. Para agregar un mensaje propio, seleccione el texto de esta página y escriba el suyo. </a:t>
            </a:r>
            <a:r>
              <a:rPr lang="es-ES" sz="12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Cuando escriba la edad en la parte superior, </a:t>
            </a:r>
            <a:r>
              <a:rPr lang="es-ES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se invertirá automáticamente.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¿Se ha fijado en que hemos incluido las marcas por las que debe doblar? Son muy tenues, pero si no quiere que aparezcan en la tarjeta, bórrelas antes de imprimir.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es-ES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es-ES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17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es-ES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No sea tímido. Para agregar un mensaje propio, seleccione el texto de esta página y escriba el suyo. Se invertirá automáticamente.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es-ES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¿Se ha fijado en que hemos incluido las marcas por las que debe doblar? Son muy tenues, pero si no quiere que aparezcan en la tarjeta, bórrelas antes de imprimir.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es-ES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es-ES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17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ext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ángulo 26"/>
          <p:cNvSpPr/>
          <p:nvPr userDrawn="1"/>
        </p:nvSpPr>
        <p:spPr>
          <a:xfrm>
            <a:off x="457200" y="457200"/>
            <a:ext cx="685800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6" name="rayos"/>
          <p:cNvGrpSpPr/>
          <p:nvPr userDrawn="1"/>
        </p:nvGrpSpPr>
        <p:grpSpPr>
          <a:xfrm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Forma libre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" name="Forma libre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" name="Forma libre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" name="Forma libre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" name="Forma libre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" name="Forma libre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" name="Forma libre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" name="Forma libre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7" name="Forma libre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" name="Forma libre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" name="Forma libre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" name="Forma libre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1" name="Forma libre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" name="Forma libre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" name="Forma libre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sp>
        <p:nvSpPr>
          <p:cNvPr id="24" name="borde"/>
          <p:cNvSpPr>
            <a:spLocks noEditPoints="1"/>
          </p:cNvSpPr>
          <p:nvPr userDrawn="1"/>
        </p:nvSpPr>
        <p:spPr bwMode="auto">
          <a:xfrm>
            <a:off x="455613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8" name="Rectángulo 27"/>
          <p:cNvSpPr/>
          <p:nvPr userDrawn="1"/>
        </p:nvSpPr>
        <p:spPr>
          <a:xfrm>
            <a:off x="455613" y="77724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0" name="Conector directo 29"/>
          <p:cNvCxnSpPr/>
          <p:nvPr userDrawn="1"/>
        </p:nvCxnSpPr>
        <p:spPr>
          <a:xfrm>
            <a:off x="619125" y="7918704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irecto 30"/>
          <p:cNvCxnSpPr/>
          <p:nvPr userDrawn="1"/>
        </p:nvCxnSpPr>
        <p:spPr>
          <a:xfrm>
            <a:off x="616904" y="8540497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Marcador de posición de texto 37"/>
          <p:cNvSpPr>
            <a:spLocks noGrp="1"/>
          </p:cNvSpPr>
          <p:nvPr>
            <p:ph type="body" sz="quarter" idx="10"/>
          </p:nvPr>
        </p:nvSpPr>
        <p:spPr>
          <a:xfrm>
            <a:off x="914400" y="7918450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grpSp>
        <p:nvGrpSpPr>
          <p:cNvPr id="43" name="Grupo 42"/>
          <p:cNvGrpSpPr/>
          <p:nvPr userDrawn="1"/>
        </p:nvGrpSpPr>
        <p:grpSpPr>
          <a:xfrm rot="10800000">
            <a:off x="3568157" y="1371600"/>
            <a:ext cx="636087" cy="640080"/>
            <a:chOff x="3499397" y="4013265"/>
            <a:chExt cx="636087" cy="640080"/>
          </a:xfrm>
        </p:grpSpPr>
        <p:sp>
          <p:nvSpPr>
            <p:cNvPr id="41" name="Rectángulo 40"/>
            <p:cNvSpPr/>
            <p:nvPr userDrawn="1"/>
          </p:nvSpPr>
          <p:spPr>
            <a:xfrm>
              <a:off x="3499397" y="4013265"/>
              <a:ext cx="636087" cy="6400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2400">
                <a:latin typeface="+mj-lt"/>
              </a:endParaRPr>
            </a:p>
          </p:txBody>
        </p:sp>
        <p:sp>
          <p:nvSpPr>
            <p:cNvPr id="42" name="Rectángulo 41"/>
            <p:cNvSpPr/>
            <p:nvPr userDrawn="1"/>
          </p:nvSpPr>
          <p:spPr>
            <a:xfrm>
              <a:off x="3571160" y="4085394"/>
              <a:ext cx="492560" cy="495822"/>
            </a:xfrm>
            <a:prstGeom prst="rect">
              <a:avLst/>
            </a:prstGeom>
            <a:noFill/>
            <a:ln w="3111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4" name="Marcador de posición de texto 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566160" y="1366940"/>
            <a:ext cx="640080" cy="64008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4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/>
              <a:t>n.º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int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rayos"/>
          <p:cNvGrpSpPr/>
          <p:nvPr userDrawn="1"/>
        </p:nvGrpSpPr>
        <p:grpSpPr>
          <a:xfrm rot="10800000"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Forma libre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" name="Forma libre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" name="Forma libre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" name="Forma libre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" name="Forma libre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" name="Forma libre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" name="Forma libre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" name="Forma libre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7" name="Forma libre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" name="Forma libre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" name="Forma libre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" name="Forma libre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1" name="Forma libre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" name="Forma libre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" name="Forma libre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sp>
        <p:nvSpPr>
          <p:cNvPr id="24" name="borde"/>
          <p:cNvSpPr>
            <a:spLocks noEditPoints="1"/>
          </p:cNvSpPr>
          <p:nvPr userDrawn="1"/>
        </p:nvSpPr>
        <p:spPr bwMode="auto">
          <a:xfrm rot="10800000">
            <a:off x="455614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8" name="Rectángulo 27"/>
          <p:cNvSpPr/>
          <p:nvPr userDrawn="1"/>
        </p:nvSpPr>
        <p:spPr>
          <a:xfrm rot="10800000">
            <a:off x="457202" y="13716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0" name="Conector directo 29"/>
          <p:cNvCxnSpPr/>
          <p:nvPr userDrawn="1"/>
        </p:nvCxnSpPr>
        <p:spPr>
          <a:xfrm rot="10800000">
            <a:off x="617538" y="2139696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irecto 30"/>
          <p:cNvCxnSpPr/>
          <p:nvPr userDrawn="1"/>
        </p:nvCxnSpPr>
        <p:spPr>
          <a:xfrm rot="10800000">
            <a:off x="617538" y="1517903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Marcador de posición de texto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914400" y="1517901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A475-792E-49D8-A3BF-562786D15E81}" type="datetimeFigureOut">
              <a:t>29/11/2013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FB2E-A192-40A4-8E73-CB7FF38F46A2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es-ES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es-ES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posición de texto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/>
              <a:t>¡FELIZ CUMPLEAÑOS!</a:t>
            </a:r>
          </a:p>
        </p:txBody>
      </p:sp>
      <p:sp>
        <p:nvSpPr>
          <p:cNvPr id="8" name="Marcador de posición de texto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/>
              <a:t>21</a:t>
            </a:r>
          </a:p>
        </p:txBody>
      </p:sp>
      <p:cxnSp>
        <p:nvCxnSpPr>
          <p:cNvPr id="4" name="Conector directo 3"/>
          <p:cNvCxnSpPr/>
          <p:nvPr/>
        </p:nvCxnSpPr>
        <p:spPr>
          <a:xfrm>
            <a:off x="0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ángulo 4"/>
          <p:cNvSpPr/>
          <p:nvPr/>
        </p:nvSpPr>
        <p:spPr>
          <a:xfrm>
            <a:off x="-1312606" y="4861034"/>
            <a:ext cx="1285966" cy="3746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1400" dirty="0">
                <a:solidFill>
                  <a:schemeClr val="tx1"/>
                </a:solidFill>
              </a:rPr>
              <a:t>Doblar aquí</a:t>
            </a:r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/>
              <a:t>¡Felices 21!</a:t>
            </a:r>
          </a:p>
        </p:txBody>
      </p:sp>
      <p:cxnSp>
        <p:nvCxnSpPr>
          <p:cNvPr id="3" name="Conector directo 2"/>
          <p:cNvCxnSpPr/>
          <p:nvPr/>
        </p:nvCxnSpPr>
        <p:spPr>
          <a:xfrm>
            <a:off x="7333488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ángulo 3"/>
          <p:cNvSpPr/>
          <p:nvPr/>
        </p:nvSpPr>
        <p:spPr>
          <a:xfrm>
            <a:off x="7793998" y="4861034"/>
            <a:ext cx="1335253" cy="389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</a:rPr>
              <a:t>Doblar aquí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rjeta de cumpleaños con rayos azules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BlueRays.potx" id="{3ACAFCBE-4ABA-459E-BF08-20088E41D56D}" vid="{EA68AA20-10B1-4449-98AF-3527F9F71250}"/>
    </a:ext>
  </a:extLst>
</a:theme>
</file>

<file path=ppt/theme/theme2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0D8EB5-6CC0-483C-8639-91D7E20EF1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F30ACC-F676-4BA3-9FDE-9A619F9FEF0C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DBCA4AD-449F-4095-9A75-1BAC1E7BE8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144</Words>
  <Application>Microsoft Office PowerPoint</Application>
  <PresentationFormat>Personalizado</PresentationFormat>
  <Paragraphs>11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Franklin Gothic Book</vt:lpstr>
      <vt:lpstr>Franklin Gothic Medium</vt:lpstr>
      <vt:lpstr>Verdana</vt:lpstr>
      <vt:lpstr>Tarjeta de cumpleaños con rayos azules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8</cp:revision>
  <dcterms:created xsi:type="dcterms:W3CDTF">2013-04-05T19:53:59Z</dcterms:created>
  <dcterms:modified xsi:type="dcterms:W3CDTF">2013-11-29T03:29:24Z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