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 varScale="1">
        <p:scale>
          <a:sx n="90" d="100"/>
          <a:sy n="90" d="100"/>
        </p:scale>
        <p:origin x="6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33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D-4504-AB77-78D7675937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D-4504-AB77-78D7675937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D-4504-AB77-78D76759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602848"/>
        <c:axId val="225603240"/>
      </c:barChart>
      <c:catAx>
        <c:axId val="2256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603240"/>
        <c:crosses val="autoZero"/>
        <c:auto val="1"/>
        <c:lblAlgn val="ctr"/>
        <c:lblOffset val="100"/>
        <c:noMultiLvlLbl val="0"/>
      </c:catAx>
      <c:valAx>
        <c:axId val="22560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6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es-MX" noProof="0" dirty="0" smtClean="0"/>
            <a:t>Título del paso 1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1 - first task description"/>
        </a:ext>
      </dgm:extLs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1 - second task description"/>
        </a:ext>
      </dgm:extLs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1 - third task description"/>
        </a:ext>
      </dgm:extLs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1 - fourth task description"/>
        </a:ext>
      </dgm:extLs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s-MX" noProof="0" dirty="0" smtClean="0"/>
            <a:t>Título del paso 2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2 - first task description"/>
        </a:ext>
      </dgm:extLs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2 - second task description"/>
        </a:ext>
      </dgm:extLs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2 - third task description"/>
        </a:ext>
      </dgm:extLs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es-MX" noProof="0" dirty="0" smtClean="0"/>
            <a:t>Título del paso 3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3 - first task description"/>
        </a:ext>
      </dgm:extLs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3 - second task description"/>
        </a:ext>
      </dgm:extLs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es-MX" noProof="0" dirty="0" smtClean="0"/>
            <a:t>Título del paso 4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4 - first task description"/>
        </a:ext>
      </dgm:extLs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es-MX" noProof="0" dirty="0" smtClean="0"/>
            <a:t>Descripción de la tarea</a:t>
          </a:r>
          <a:endParaRPr lang="es-MX" noProof="0" dirty="0"/>
        </a:p>
      </dgm:t>
      <dgm:extLst>
        <a:ext uri="{E40237B7-FDA0-4F09-8148-C483321AD2D9}">
          <dgm14:cNvPr xmlns:dgm14="http://schemas.microsoft.com/office/drawing/2010/diagram" id="0" name="" title="Step 4 - second task description"/>
        </a:ext>
      </dgm:extLs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 rtlCol="0"/>
        <a:lstStyle/>
        <a:p>
          <a:pPr rtl="0"/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 rtlCol="0"/>
        <a:lstStyle/>
        <a:p>
          <a:pPr rtl="0"/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 rtlCol="0"/>
        <a:lstStyle/>
        <a:p>
          <a:pPr rtl="0"/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 rtlCol="0"/>
        <a:lstStyle/>
        <a:p>
          <a:pPr rtl="0"/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 rtlCol="0"/>
        <a:lstStyle/>
        <a:p>
          <a:pPr rtl="0"/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 rtlCol="0"/>
        <a:lstStyle/>
        <a:p>
          <a:pPr rtl="0"/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 rtlCol="0"/>
        <a:lstStyle/>
        <a:p>
          <a:pPr rtl="0"/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 rtlCol="0"/>
        <a:lstStyle/>
        <a:p>
          <a:pPr rtl="0"/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 rtlCol="0"/>
        <a:lstStyle/>
        <a:p>
          <a:pPr rtl="0"/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 rtlCol="0"/>
        <a:lstStyle/>
        <a:p>
          <a:pPr rtl="0"/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 rtlCol="0"/>
        <a:lstStyle/>
        <a:p>
          <a:pPr rtl="0"/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 rtlCol="0"/>
        <a:lstStyle/>
        <a:p>
          <a:pPr rtl="0"/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 rtlCol="0"/>
        <a:lstStyle/>
        <a:p>
          <a:pPr rtl="0"/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 rtlCol="0"/>
        <a:lstStyle/>
        <a:p>
          <a:pPr rtl="0"/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noProof="0" dirty="0" smtClean="0"/>
            <a:t>Título del paso 1</a:t>
          </a:r>
          <a:endParaRPr lang="es-MX" sz="1500" kern="1200" noProof="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noProof="0" dirty="0" smtClean="0"/>
            <a:t>Título del paso 2</a:t>
          </a:r>
          <a:endParaRPr lang="es-MX" sz="1500" kern="1200" noProof="0" dirty="0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noProof="0" dirty="0" smtClean="0"/>
            <a:t>Título del paso 3</a:t>
          </a:r>
          <a:endParaRPr lang="es-MX" sz="1500" kern="1200" noProof="0" dirty="0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Descripción de la tarea</a:t>
          </a:r>
          <a:endParaRPr lang="es-MX" sz="1700" kern="1200" noProof="0" dirty="0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noProof="0" dirty="0" smtClean="0"/>
            <a:t>Título del paso 4</a:t>
          </a:r>
          <a:endParaRPr lang="es-MX" sz="1500" kern="1200" noProof="0" dirty="0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EAFAF1-F4C0-452C-9596-38828EF38A6B}" type="datetime1">
              <a:rPr lang="es-MX" smtClean="0"/>
              <a:t>12/05/aa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E63275-4A17-4B27-A560-7FAFAB99F8C6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MX" sz="1200" b="1" dirty="0" smtClean="0">
                <a:cs typeface="Arial" pitchFamily="34" charset="0"/>
              </a:rPr>
              <a:t>NOTA: </a:t>
            </a:r>
            <a:r>
              <a:rPr lang="es-MX" sz="1200" dirty="0" smtClean="0">
                <a:cs typeface="Arial" pitchFamily="34" charset="0"/>
              </a:rPr>
              <a:t>¿Deseas una imagen diferente en esta diapositiva? Selecciona la imagen y elimínala. A continuación, haz clic en el icono Imágenes del marcador de posición para insertar una imagen.</a:t>
            </a:r>
            <a:endParaRPr lang="es-MX" sz="1200" dirty="0"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556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00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894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 smtClean="0"/>
              <a:t>Haz clic para editar el estilo de subtítulo del patrón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98738B-52EC-4DA2-8509-4F3F64C5981B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  <p:pic>
        <p:nvPicPr>
          <p:cNvPr id="11" name="Imagen 10" title="Ficha cinta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imagen 2" title="Marcador de posición vacío para agregar una imagen. Haz clic en el marcador de posición y selecciona la imagen que desees agregar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C7CDB9-069B-4BA1-953A-2F05B7553B62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43453-60C0-4AD6-A7EA-8754EA643738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FFC039-C937-43E1-B6FB-2986D73F8498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2E08C6-6530-4DE7-9C14-C29CAC1BB635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11" name="Marcador de posición de imagen 10" title="Marcador de posición vacío para agregar una imagen. Haz clic en el marcador de posición y selecciona la imagen que desees agregar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 smtClean="0"/>
              <a:t>Haz clic para editar el estilo de subtítulo del patrón</a:t>
            </a:r>
            <a:endParaRPr lang="es-MX" noProof="0" dirty="0"/>
          </a:p>
        </p:txBody>
      </p:sp>
      <p:pic>
        <p:nvPicPr>
          <p:cNvPr id="10" name="Imagen 9" title="Ficha cinta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C5B628-0849-4930-8700-909E95D9BE8D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  <p:pic>
        <p:nvPicPr>
          <p:cNvPr id="7" name="Imagen 6" title="Ficha cinta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1A9D40-2C48-4A32-9E15-35B729B9947D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  <a:endParaRPr lang="es-MX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  <a:endParaRPr lang="es-MX" noProof="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2645B6-D717-4296-9A97-35FFE8779A00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A2F60-55D4-4D57-9FAB-CDC4CDE82B50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35D23E-67A3-4478-907B-B77975ACE9FB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 smtClean="0"/>
              <a:t>Haz clic para modificar los estilos de texto del patrón</a:t>
            </a:r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FFA83-AB6C-4AAE-BA72-C015C9FDF30C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MX" noProof="0" dirty="0" smtClean="0"/>
              <a:t>Haz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 smtClean="0"/>
              <a:t>Haz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</a:p>
          <a:p>
            <a:pPr lvl="5" rtl="0"/>
            <a:r>
              <a:rPr lang="es-MX" noProof="0" dirty="0" smtClean="0"/>
              <a:t>Sexto nivel</a:t>
            </a:r>
          </a:p>
          <a:p>
            <a:pPr lvl="6" rtl="0"/>
            <a:r>
              <a:rPr lang="es-MX" noProof="0" dirty="0" smtClean="0"/>
              <a:t>Séptimo nivel</a:t>
            </a:r>
          </a:p>
          <a:p>
            <a:pPr lvl="7" rtl="0"/>
            <a:r>
              <a:rPr lang="es-MX" noProof="0" dirty="0" smtClean="0"/>
              <a:t>Octavo nivel</a:t>
            </a:r>
          </a:p>
          <a:p>
            <a:pPr lvl="8" rtl="0"/>
            <a:r>
              <a:rPr lang="es-MX" noProof="0" dirty="0" smtClean="0"/>
              <a:t>Noveno nivel</a:t>
            </a:r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C65962DD-81F1-44F7-B8E0-BD3E07291D15}" type="datetime1">
              <a:rPr lang="es-MX" noProof="0" smtClean="0"/>
              <a:t>12/05/aa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es-MX" dirty="0" smtClean="0"/>
              <a:t>Título con diseño de imagen</a:t>
            </a:r>
            <a:endParaRPr lang="es-MX" dirty="0"/>
          </a:p>
        </p:txBody>
      </p:sp>
      <p:pic>
        <p:nvPicPr>
          <p:cNvPr id="4" name="Marcador de posición de imagen 3" title="Libro abierto en una mesa y libros borrosos en el fond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MX" dirty="0" smtClean="0"/>
              <a:t>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Agregar un título de diapositiva (4)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Agregar un título de diapositiva (5)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Diseño de título y contenido con lista</a:t>
            </a:r>
            <a:endParaRPr lang="es-MX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MX" dirty="0" smtClean="0"/>
              <a:t>Agrega tu primera viñeta aquí</a:t>
            </a:r>
          </a:p>
          <a:p>
            <a:pPr rtl="0"/>
            <a:r>
              <a:rPr lang="es-MX" dirty="0" smtClean="0"/>
              <a:t>Agrega tu segunda viñeta aquí</a:t>
            </a:r>
          </a:p>
          <a:p>
            <a:pPr rtl="0"/>
            <a:r>
              <a:rPr lang="es-MX" dirty="0" smtClean="0"/>
              <a:t>Agrega tu tercera viñeta aquí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Diseño de título y contenido con gráfico</a:t>
            </a:r>
            <a:endParaRPr lang="es-MX" dirty="0"/>
          </a:p>
        </p:txBody>
      </p:sp>
      <p:graphicFrame>
        <p:nvGraphicFramePr>
          <p:cNvPr id="6" name="Marcador de contenido 5" title="Gráfico de columnas agrupadas en el que se muestran los valores de 3 series de 4 categoría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26177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Diseño de dos objetos con tabla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MX" dirty="0" smtClean="0"/>
              <a:t>Primera viñeta aquí</a:t>
            </a:r>
          </a:p>
          <a:p>
            <a:pPr rtl="0"/>
            <a:r>
              <a:rPr lang="es-MX" dirty="0" smtClean="0"/>
              <a:t>Segunda viñeta aquí</a:t>
            </a:r>
          </a:p>
          <a:p>
            <a:pPr rtl="0"/>
            <a:r>
              <a:rPr lang="es-MX" dirty="0" smtClean="0"/>
              <a:t>Tercera viñeta aquí</a:t>
            </a:r>
            <a:endParaRPr lang="es-MX" dirty="0"/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0717981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MX" noProof="0" dirty="0" smtClean="0"/>
                        <a:t>Clase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Grupo 1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Grupo 2</a:t>
                      </a:r>
                      <a:endParaRPr lang="es-MX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MX" noProof="0" dirty="0" smtClean="0"/>
                        <a:t>Clase 1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82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95</a:t>
                      </a:r>
                      <a:endParaRPr lang="es-MX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MX" noProof="0" dirty="0" smtClean="0"/>
                        <a:t>Clase 2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76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88</a:t>
                      </a:r>
                      <a:endParaRPr lang="es-MX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MX" noProof="0" dirty="0" smtClean="0"/>
                        <a:t>Clase 3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84</a:t>
                      </a:r>
                      <a:endParaRPr lang="es-MX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noProof="0" dirty="0" smtClean="0"/>
                        <a:t>90</a:t>
                      </a:r>
                      <a:endParaRPr lang="es-MX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Título y diseño de contenido con SmartArt</a:t>
            </a:r>
            <a:endParaRPr lang="es-MX" dirty="0"/>
          </a:p>
        </p:txBody>
      </p:sp>
      <p:graphicFrame>
        <p:nvGraphicFramePr>
          <p:cNvPr id="4" name="Marcador de contenido 3" title="Lista apilada en la que se muestran 4 grupos que se organizan de izquierda a derecha con descripciones de tareas en cada grup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37882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Diseño de imagen con leyenda</a:t>
            </a:r>
            <a:endParaRPr lang="es-MX" dirty="0"/>
          </a:p>
        </p:txBody>
      </p:sp>
      <p:pic>
        <p:nvPicPr>
          <p:cNvPr id="5" name="Marcador de posición de imagen 4" title="Primer plano de libros en estante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s-MX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Agregar un título de diapositiva (1)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Agregar un título de diapositiva (2)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 smtClean="0"/>
              <a:t>Agregar un título de diapositiva (3)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AFF00-647E-4627-9B6C-A5CDC1F3220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227</Words>
  <PresentationFormat>Panorámica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Literatura académica 16x9</vt:lpstr>
      <vt:lpstr>Título con diseño de imagen</vt:lpstr>
      <vt:lpstr>Diseño de título y contenido con lista</vt:lpstr>
      <vt:lpstr>Diseño de título y contenido con gráfico</vt:lpstr>
      <vt:lpstr>Diseño de dos objetos con tabla</vt:lpstr>
      <vt:lpstr>Título y diseño de contenido con SmartArt</vt:lpstr>
      <vt:lpstr>Diseño de imagen con leyenda</vt:lpstr>
      <vt:lpstr>Agregar un título de diapositiva (1)</vt:lpstr>
      <vt:lpstr>Agregar un título de diapositiva (2)</vt:lpstr>
      <vt:lpstr>Agregar un título de diapositiva (3)</vt:lpstr>
      <vt:lpstr>Agregar un título de diapositiva (4)</vt:lpstr>
      <vt:lpstr>Presentación de PowerPoint</vt:lpstr>
      <vt:lpstr>Agregar un título de diapositiva (5)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2014-04-17T22:28:38Z</dcterms:created>
  <dcterms:modified xsi:type="dcterms:W3CDTF">2017-05-12T07:59:46Z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