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17"/>
  </p:notesMasterIdLst>
  <p:handoutMasterIdLst>
    <p:handoutMasterId r:id="rId18"/>
  </p:handoutMasterIdLst>
  <p:sldIdLst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71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3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howGuides="1">
      <p:cViewPr varScale="1">
        <p:scale>
          <a:sx n="113" d="100"/>
          <a:sy n="113" d="100"/>
        </p:scale>
        <p:origin x="-150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5" d="100"/>
          <a:sy n="65" d="100"/>
        </p:scale>
        <p:origin x="2082" y="6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es-ES"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es-ES" sz="1200"/>
            </a:lvl1pPr>
          </a:lstStyle>
          <a:p>
            <a:fld id="{11989381-577C-49AA-A4E2-5EBA34BD6249}" type="datetimeFigureOut">
              <a:rPr lang="es-ES"/>
              <a:t>23/01/2014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es-ES" sz="1200"/>
            </a:lvl1pPr>
          </a:lstStyle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es-ES" sz="1200"/>
            </a:lvl1pPr>
          </a:lstStyle>
          <a:p>
            <a:fld id="{405E7BEC-684E-4C3F-AEB2-ED7203F4ED33}" type="slidenum">
              <a:rPr lang="es-ES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230141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es-ES"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es-ES" sz="1200"/>
            </a:lvl1pPr>
          </a:lstStyle>
          <a:p>
            <a:fld id="{E5E25F29-0308-477E-B892-CB798FED9259}" type="datetimeFigureOut">
              <a:t>1/23/2014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es-ES"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es-ES" sz="1200"/>
            </a:lvl1pPr>
          </a:lstStyle>
          <a:p>
            <a:fld id="{F8FD79C7-905A-4C8B-8800-03693A11A4AF}" type="slidenum"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75539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1200"/>
              </a:spcBef>
            </a:pPr>
            <a:endParaRPr lang="es-ES" sz="1200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FD79C7-905A-4C8B-8800-03693A11A4AF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98316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FD79C7-905A-4C8B-8800-03693A11A4AF}" type="slidenum">
              <a:rPr lang="es-ES" smtClean="0"/>
              <a:t>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330322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FD79C7-905A-4C8B-8800-03693A11A4AF}" type="slidenum">
              <a:rPr lang="es-ES" smtClean="0"/>
              <a:t>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041435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FD79C7-905A-4C8B-8800-03693A11A4AF}" type="slidenum">
              <a:rPr lang="es-ES" smtClean="0"/>
              <a:t>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058431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FD79C7-905A-4C8B-8800-03693A11A4AF}" type="slidenum">
              <a:rPr lang="es-ES" smtClean="0"/>
              <a:t>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943756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ángulo redondeado 16"/>
          <p:cNvSpPr/>
          <p:nvPr/>
        </p:nvSpPr>
        <p:spPr>
          <a:xfrm>
            <a:off x="126123" y="95251"/>
            <a:ext cx="8870731" cy="6662900"/>
          </a:xfrm>
          <a:prstGeom prst="roundRect">
            <a:avLst>
              <a:gd name="adj" fmla="val 2527"/>
            </a:avLst>
          </a:prstGeom>
          <a:solidFill>
            <a:schemeClr val="bg1"/>
          </a:solidFill>
          <a:ln>
            <a:noFill/>
          </a:ln>
          <a:effectLst>
            <a:innerShdw blurRad="101600" dist="25400" dir="16200000">
              <a:prstClr val="black">
                <a:alpha val="14000"/>
              </a:prstClr>
            </a:innerShdw>
            <a:outerShdw blurRad="63500" sx="101000" sy="101000" algn="ct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18" name="anillo derecho"/>
          <p:cNvGrpSpPr/>
          <p:nvPr/>
        </p:nvGrpSpPr>
        <p:grpSpPr>
          <a:xfrm>
            <a:off x="8701801" y="0"/>
            <a:ext cx="145110" cy="336423"/>
            <a:chOff x="8654176" y="0"/>
            <a:chExt cx="145110" cy="336423"/>
          </a:xfrm>
        </p:grpSpPr>
        <p:sp>
          <p:nvSpPr>
            <p:cNvPr id="19" name="Óvalo 18"/>
            <p:cNvSpPr/>
            <p:nvPr/>
          </p:nvSpPr>
          <p:spPr>
            <a:xfrm>
              <a:off x="8654176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pic>
          <p:nvPicPr>
            <p:cNvPr id="20" name="Imagen 37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8655848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21" name="anillo izquierdo"/>
          <p:cNvGrpSpPr/>
          <p:nvPr/>
        </p:nvGrpSpPr>
        <p:grpSpPr>
          <a:xfrm>
            <a:off x="301625" y="0"/>
            <a:ext cx="144654" cy="336423"/>
            <a:chOff x="349250" y="0"/>
            <a:chExt cx="144654" cy="336423"/>
          </a:xfrm>
        </p:grpSpPr>
        <p:sp>
          <p:nvSpPr>
            <p:cNvPr id="22" name="Óvalo 21"/>
            <p:cNvSpPr/>
            <p:nvPr/>
          </p:nvSpPr>
          <p:spPr>
            <a:xfrm>
              <a:off x="349250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pic>
          <p:nvPicPr>
            <p:cNvPr id="23" name="Imagen 37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350466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7" name="separador_derecho"/>
          <p:cNvSpPr/>
          <p:nvPr/>
        </p:nvSpPr>
        <p:spPr>
          <a:xfrm>
            <a:off x="9296400" y="152400"/>
            <a:ext cx="1295400" cy="6553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s-ES"/>
          </a:p>
        </p:txBody>
      </p:sp>
      <p:sp>
        <p:nvSpPr>
          <p:cNvPr id="8" name="separador_izquierdo"/>
          <p:cNvSpPr/>
          <p:nvPr/>
        </p:nvSpPr>
        <p:spPr>
          <a:xfrm>
            <a:off x="-1447800" y="152400"/>
            <a:ext cx="1295400" cy="65562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endParaRPr lang="es-ES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09600" y="1828801"/>
            <a:ext cx="7924800" cy="1597900"/>
          </a:xfrm>
        </p:spPr>
        <p:txBody>
          <a:bodyPr anchor="b"/>
          <a:lstStyle>
            <a:lvl1pPr algn="ctr" latinLnBrk="0">
              <a:defRPr lang="es-ES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09600" y="3549274"/>
            <a:ext cx="7924800" cy="1141476"/>
          </a:xfrm>
        </p:spPr>
        <p:txBody>
          <a:bodyPr anchor="t">
            <a:normAutofit/>
          </a:bodyPr>
          <a:lstStyle>
            <a:lvl1pPr marL="0" indent="0" algn="ctr" latinLnBrk="0">
              <a:spcBef>
                <a:spcPts val="600"/>
              </a:spcBef>
              <a:buNone/>
              <a:defRPr lang="es-ES" sz="2400" b="0">
                <a:solidFill>
                  <a:schemeClr val="tx1"/>
                </a:solidFill>
              </a:defRPr>
            </a:lvl1pPr>
            <a:lvl2pPr marL="457200" indent="0" algn="ctr" latinLnBrk="0">
              <a:buNone/>
              <a:defRPr lang="es-ES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latinLnBrk="0">
              <a:buNone/>
              <a:defRPr lang="es-ES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latinLnBrk="0">
              <a:buNone/>
              <a:defRPr lang="es-ES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latinLnBrk="0">
              <a:buNone/>
              <a:defRPr lang="es-ES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latinLnBrk="0">
              <a:buNone/>
              <a:defRPr lang="es-ES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latinLnBrk="0">
              <a:buNone/>
              <a:defRPr lang="es-ES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latinLnBrk="0">
              <a:buNone/>
              <a:defRPr lang="es-ES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latinLnBrk="0">
              <a:buNone/>
              <a:defRPr lang="es-ES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77F81-B8BE-4294-BB38-1B7161D526DE}" type="datetimeFigureOut">
              <a:t>1/23/2014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20BD4-378F-4EBE-85FD-93939228F854}" type="slidenum"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25041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bril 201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Cuadro de texto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30 de</a:t>
            </a:r>
            <a:r>
              <a:rPr lang="es-ES" sz="1300" b="0" baseline="0" smtClean="0">
                <a:solidFill>
                  <a:schemeClr val="bg2">
                    <a:lumMod val="90000"/>
                  </a:schemeClr>
                </a:solidFill>
              </a:rPr>
              <a:t> m</a:t>
            </a:r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arzo</a:t>
            </a:r>
            <a:endParaRPr lang="es-ES" sz="1300" b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3" name="Cuadro de texto 1792"/>
          <p:cNvSpPr txBox="1"/>
          <p:nvPr/>
        </p:nvSpPr>
        <p:spPr>
          <a:xfrm>
            <a:off x="318342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1 </a:t>
            </a:r>
            <a:r>
              <a:rPr lang="es-ES" sz="1300" b="0" smtClean="0">
                <a:solidFill>
                  <a:schemeClr val="tx1"/>
                </a:solidFill>
              </a:rPr>
              <a:t>de abril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794" name="Cuadro de texto 1793"/>
          <p:cNvSpPr txBox="1"/>
          <p:nvPr/>
        </p:nvSpPr>
        <p:spPr>
          <a:xfrm>
            <a:off x="458919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795" name="Cuadro de texto 1794"/>
          <p:cNvSpPr txBox="1"/>
          <p:nvPr/>
        </p:nvSpPr>
        <p:spPr>
          <a:xfrm>
            <a:off x="596867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796" name="Cuadro de texto 1795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4/5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797" name="Cuadro de texto 1796"/>
          <p:cNvSpPr txBox="1"/>
          <p:nvPr/>
        </p:nvSpPr>
        <p:spPr>
          <a:xfrm>
            <a:off x="181182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31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798" name="Cuadro de texto 1797"/>
          <p:cNvSpPr txBox="1"/>
          <p:nvPr/>
        </p:nvSpPr>
        <p:spPr>
          <a:xfrm>
            <a:off x="179844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1799" name="Cuadro de texto 1798"/>
          <p:cNvSpPr txBox="1"/>
          <p:nvPr/>
        </p:nvSpPr>
        <p:spPr>
          <a:xfrm>
            <a:off x="3175290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1800" name="Cuadro de texto 1799"/>
          <p:cNvSpPr txBox="1"/>
          <p:nvPr/>
        </p:nvSpPr>
        <p:spPr>
          <a:xfrm>
            <a:off x="4581053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1801" name="Cuadro de texto 1800"/>
          <p:cNvSpPr txBox="1"/>
          <p:nvPr/>
        </p:nvSpPr>
        <p:spPr>
          <a:xfrm>
            <a:off x="5960533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10</a:t>
            </a:r>
          </a:p>
        </p:txBody>
      </p:sp>
      <p:sp>
        <p:nvSpPr>
          <p:cNvPr id="1802" name="Cuadro de texto 1801"/>
          <p:cNvSpPr txBox="1"/>
          <p:nvPr/>
        </p:nvSpPr>
        <p:spPr>
          <a:xfrm>
            <a:off x="736103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11/12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803" name="Cuadro de texto 1802"/>
          <p:cNvSpPr txBox="1"/>
          <p:nvPr/>
        </p:nvSpPr>
        <p:spPr>
          <a:xfrm>
            <a:off x="4151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6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804" name="Cuadro de texto 1803"/>
          <p:cNvSpPr txBox="1"/>
          <p:nvPr/>
        </p:nvSpPr>
        <p:spPr>
          <a:xfrm>
            <a:off x="1815004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14</a:t>
            </a:r>
          </a:p>
        </p:txBody>
      </p:sp>
      <p:sp>
        <p:nvSpPr>
          <p:cNvPr id="1805" name="Cuadro de texto 1804"/>
          <p:cNvSpPr txBox="1"/>
          <p:nvPr/>
        </p:nvSpPr>
        <p:spPr>
          <a:xfrm>
            <a:off x="319184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15</a:t>
            </a:r>
          </a:p>
        </p:txBody>
      </p:sp>
      <p:sp>
        <p:nvSpPr>
          <p:cNvPr id="1806" name="Cuadro de texto 1805"/>
          <p:cNvSpPr txBox="1"/>
          <p:nvPr/>
        </p:nvSpPr>
        <p:spPr>
          <a:xfrm>
            <a:off x="459761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16</a:t>
            </a:r>
          </a:p>
        </p:txBody>
      </p:sp>
      <p:sp>
        <p:nvSpPr>
          <p:cNvPr id="1807" name="Cuadro de texto 1806"/>
          <p:cNvSpPr txBox="1"/>
          <p:nvPr/>
        </p:nvSpPr>
        <p:spPr>
          <a:xfrm>
            <a:off x="597709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17</a:t>
            </a:r>
          </a:p>
        </p:txBody>
      </p:sp>
      <p:sp>
        <p:nvSpPr>
          <p:cNvPr id="1808" name="Cuadro de texto 1807"/>
          <p:cNvSpPr txBox="1"/>
          <p:nvPr/>
        </p:nvSpPr>
        <p:spPr>
          <a:xfrm>
            <a:off x="737759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18/19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809" name="Cuadro de texto 1808"/>
          <p:cNvSpPr txBox="1"/>
          <p:nvPr/>
        </p:nvSpPr>
        <p:spPr>
          <a:xfrm>
            <a:off x="40990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13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810" name="Cuadro de texto 1809"/>
          <p:cNvSpPr txBox="1"/>
          <p:nvPr/>
        </p:nvSpPr>
        <p:spPr>
          <a:xfrm>
            <a:off x="1806584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21</a:t>
            </a:r>
          </a:p>
        </p:txBody>
      </p:sp>
      <p:sp>
        <p:nvSpPr>
          <p:cNvPr id="1811" name="Cuadro de texto 1810"/>
          <p:cNvSpPr txBox="1"/>
          <p:nvPr/>
        </p:nvSpPr>
        <p:spPr>
          <a:xfrm>
            <a:off x="318342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22</a:t>
            </a:r>
          </a:p>
        </p:txBody>
      </p:sp>
      <p:sp>
        <p:nvSpPr>
          <p:cNvPr id="1812" name="Cuadro de texto 1811"/>
          <p:cNvSpPr txBox="1"/>
          <p:nvPr/>
        </p:nvSpPr>
        <p:spPr>
          <a:xfrm>
            <a:off x="458919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23</a:t>
            </a:r>
          </a:p>
        </p:txBody>
      </p:sp>
      <p:sp>
        <p:nvSpPr>
          <p:cNvPr id="1813" name="Cuadro de texto 1812"/>
          <p:cNvSpPr txBox="1"/>
          <p:nvPr/>
        </p:nvSpPr>
        <p:spPr>
          <a:xfrm>
            <a:off x="596867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24</a:t>
            </a:r>
          </a:p>
        </p:txBody>
      </p:sp>
      <p:sp>
        <p:nvSpPr>
          <p:cNvPr id="1814" name="Cuadro de texto 1813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25/26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815" name="Cuadro de texto 1814"/>
          <p:cNvSpPr txBox="1"/>
          <p:nvPr/>
        </p:nvSpPr>
        <p:spPr>
          <a:xfrm>
            <a:off x="397934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20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816" name="Cuadro de texto 1815"/>
          <p:cNvSpPr txBox="1"/>
          <p:nvPr/>
        </p:nvSpPr>
        <p:spPr>
          <a:xfrm>
            <a:off x="18054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28</a:t>
            </a:r>
          </a:p>
        </p:txBody>
      </p:sp>
      <p:sp>
        <p:nvSpPr>
          <p:cNvPr id="1817" name="Cuadro de texto 1816"/>
          <p:cNvSpPr txBox="1"/>
          <p:nvPr/>
        </p:nvSpPr>
        <p:spPr>
          <a:xfrm>
            <a:off x="3182344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29</a:t>
            </a:r>
          </a:p>
        </p:txBody>
      </p:sp>
      <p:sp>
        <p:nvSpPr>
          <p:cNvPr id="1818" name="Cuadro de texto 1817"/>
          <p:cNvSpPr txBox="1"/>
          <p:nvPr/>
        </p:nvSpPr>
        <p:spPr>
          <a:xfrm>
            <a:off x="4588107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30</a:t>
            </a:r>
          </a:p>
        </p:txBody>
      </p:sp>
      <p:sp>
        <p:nvSpPr>
          <p:cNvPr id="1819" name="Cuadro de texto 1818"/>
          <p:cNvSpPr txBox="1"/>
          <p:nvPr/>
        </p:nvSpPr>
        <p:spPr>
          <a:xfrm>
            <a:off x="5967587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bg2">
                    <a:lumMod val="90000"/>
                  </a:schemeClr>
                </a:solidFill>
              </a:rPr>
              <a:t>1 de mayo</a:t>
            </a:r>
          </a:p>
        </p:txBody>
      </p:sp>
      <p:sp>
        <p:nvSpPr>
          <p:cNvPr id="1820" name="Cuadro de texto 1819"/>
          <p:cNvSpPr txBox="1"/>
          <p:nvPr/>
        </p:nvSpPr>
        <p:spPr>
          <a:xfrm>
            <a:off x="7368090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2/3</a:t>
            </a:r>
            <a:endParaRPr lang="es-ES" sz="1300" b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1" name="Cuadro de texto 1820"/>
          <p:cNvSpPr txBox="1"/>
          <p:nvPr/>
        </p:nvSpPr>
        <p:spPr>
          <a:xfrm>
            <a:off x="397934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27</a:t>
            </a:r>
            <a:endParaRPr lang="es-ES" sz="1300" b="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822" name="Cuadro de texto 1821"/>
          <p:cNvSpPr txBox="1"/>
          <p:nvPr/>
        </p:nvSpPr>
        <p:spPr>
          <a:xfrm>
            <a:off x="17815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bg2">
                    <a:lumMod val="90000"/>
                  </a:schemeClr>
                </a:solidFill>
              </a:rPr>
              <a:t>5</a:t>
            </a:r>
          </a:p>
        </p:txBody>
      </p:sp>
      <p:sp>
        <p:nvSpPr>
          <p:cNvPr id="1823" name="Cuadro de texto 1822"/>
          <p:cNvSpPr txBox="1"/>
          <p:nvPr/>
        </p:nvSpPr>
        <p:spPr>
          <a:xfrm>
            <a:off x="31583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bg2">
                    <a:lumMod val="90000"/>
                  </a:schemeClr>
                </a:solidFill>
              </a:rPr>
              <a:t>6</a:t>
            </a:r>
          </a:p>
        </p:txBody>
      </p:sp>
      <p:sp>
        <p:nvSpPr>
          <p:cNvPr id="1824" name="Cuadro de texto 1823"/>
          <p:cNvSpPr txBox="1"/>
          <p:nvPr/>
        </p:nvSpPr>
        <p:spPr>
          <a:xfrm>
            <a:off x="45641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bg2">
                    <a:lumMod val="90000"/>
                  </a:schemeClr>
                </a:solidFill>
              </a:rPr>
              <a:t>7</a:t>
            </a:r>
          </a:p>
        </p:txBody>
      </p:sp>
      <p:sp>
        <p:nvSpPr>
          <p:cNvPr id="1825" name="Cuadro de texto 1824"/>
          <p:cNvSpPr txBox="1"/>
          <p:nvPr/>
        </p:nvSpPr>
        <p:spPr>
          <a:xfrm>
            <a:off x="59435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bg2">
                    <a:lumMod val="90000"/>
                  </a:schemeClr>
                </a:solidFill>
              </a:rPr>
              <a:t>8</a:t>
            </a:r>
          </a:p>
        </p:txBody>
      </p:sp>
      <p:sp>
        <p:nvSpPr>
          <p:cNvPr id="1826" name="Cuadro de texto 1825"/>
          <p:cNvSpPr txBox="1"/>
          <p:nvPr/>
        </p:nvSpPr>
        <p:spPr>
          <a:xfrm>
            <a:off x="73441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9/10</a:t>
            </a:r>
            <a:endParaRPr lang="es-ES" sz="1300" b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7" name="Cuadro de texto 1826"/>
          <p:cNvSpPr txBox="1"/>
          <p:nvPr/>
        </p:nvSpPr>
        <p:spPr>
          <a:xfrm>
            <a:off x="397934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4</a:t>
            </a:r>
            <a:endParaRPr lang="es-ES" sz="1300" b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41" name="Marcador de texto 2"/>
          <p:cNvSpPr>
            <a:spLocks noGrp="1"/>
          </p:cNvSpPr>
          <p:nvPr>
            <p:ph type="body" sz="quarter" idx="11"/>
          </p:nvPr>
        </p:nvSpPr>
        <p:spPr>
          <a:xfrm>
            <a:off x="393192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7" name="Marcador de texto 2"/>
          <p:cNvSpPr>
            <a:spLocks noGrp="1"/>
          </p:cNvSpPr>
          <p:nvPr>
            <p:ph type="body" sz="quarter" idx="17"/>
          </p:nvPr>
        </p:nvSpPr>
        <p:spPr>
          <a:xfrm>
            <a:off x="1783080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3" name="Marcador de texto 2"/>
          <p:cNvSpPr>
            <a:spLocks noGrp="1"/>
          </p:cNvSpPr>
          <p:nvPr>
            <p:ph type="body" sz="quarter" idx="23"/>
          </p:nvPr>
        </p:nvSpPr>
        <p:spPr>
          <a:xfrm>
            <a:off x="3182112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9" name="Marcador de texto 2"/>
          <p:cNvSpPr>
            <a:spLocks noGrp="1"/>
          </p:cNvSpPr>
          <p:nvPr>
            <p:ph type="body" sz="quarter" idx="29"/>
          </p:nvPr>
        </p:nvSpPr>
        <p:spPr>
          <a:xfrm>
            <a:off x="4582928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5" name="Marcador de texto 2"/>
          <p:cNvSpPr>
            <a:spLocks noGrp="1"/>
          </p:cNvSpPr>
          <p:nvPr>
            <p:ph type="body" sz="quarter" idx="35"/>
          </p:nvPr>
        </p:nvSpPr>
        <p:spPr>
          <a:xfrm>
            <a:off x="5976051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71" name="Marcador de texto 2"/>
          <p:cNvSpPr>
            <a:spLocks noGrp="1"/>
          </p:cNvSpPr>
          <p:nvPr>
            <p:ph type="body" sz="quarter" idx="41"/>
          </p:nvPr>
        </p:nvSpPr>
        <p:spPr>
          <a:xfrm>
            <a:off x="7379208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sz="quarter" idx="10"/>
          </p:nvPr>
        </p:nvSpPr>
        <p:spPr>
          <a:xfrm>
            <a:off x="393192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6" name="Marcador de texto 2"/>
          <p:cNvSpPr>
            <a:spLocks noGrp="1"/>
          </p:cNvSpPr>
          <p:nvPr>
            <p:ph type="body" sz="quarter" idx="16"/>
          </p:nvPr>
        </p:nvSpPr>
        <p:spPr>
          <a:xfrm>
            <a:off x="1783080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2" name="Marcador de texto 2"/>
          <p:cNvSpPr>
            <a:spLocks noGrp="1"/>
          </p:cNvSpPr>
          <p:nvPr>
            <p:ph type="body" sz="quarter" idx="22"/>
          </p:nvPr>
        </p:nvSpPr>
        <p:spPr>
          <a:xfrm>
            <a:off x="3182112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8" name="Marcador de texto 2"/>
          <p:cNvSpPr>
            <a:spLocks noGrp="1"/>
          </p:cNvSpPr>
          <p:nvPr>
            <p:ph type="body" sz="quarter" idx="28"/>
          </p:nvPr>
        </p:nvSpPr>
        <p:spPr>
          <a:xfrm>
            <a:off x="4582928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4" name="Marcador de texto 2"/>
          <p:cNvSpPr>
            <a:spLocks noGrp="1"/>
          </p:cNvSpPr>
          <p:nvPr>
            <p:ph type="body" sz="quarter" idx="34"/>
          </p:nvPr>
        </p:nvSpPr>
        <p:spPr>
          <a:xfrm>
            <a:off x="5976051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70" name="Marcador de texto 2"/>
          <p:cNvSpPr>
            <a:spLocks noGrp="1"/>
          </p:cNvSpPr>
          <p:nvPr>
            <p:ph type="body" sz="quarter" idx="40"/>
          </p:nvPr>
        </p:nvSpPr>
        <p:spPr>
          <a:xfrm>
            <a:off x="7379208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2" name="Marcador de texto 2"/>
          <p:cNvSpPr>
            <a:spLocks noGrp="1"/>
          </p:cNvSpPr>
          <p:nvPr>
            <p:ph type="body" sz="quarter" idx="12"/>
          </p:nvPr>
        </p:nvSpPr>
        <p:spPr>
          <a:xfrm>
            <a:off x="393192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8" name="Marcador de texto 2"/>
          <p:cNvSpPr>
            <a:spLocks noGrp="1"/>
          </p:cNvSpPr>
          <p:nvPr>
            <p:ph type="body" sz="quarter" idx="18"/>
          </p:nvPr>
        </p:nvSpPr>
        <p:spPr>
          <a:xfrm>
            <a:off x="1783080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4" name="Marcador de texto 2"/>
          <p:cNvSpPr>
            <a:spLocks noGrp="1"/>
          </p:cNvSpPr>
          <p:nvPr>
            <p:ph type="body" sz="quarter" idx="24"/>
          </p:nvPr>
        </p:nvSpPr>
        <p:spPr>
          <a:xfrm>
            <a:off x="3182112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0" name="Marcador de texto 2"/>
          <p:cNvSpPr>
            <a:spLocks noGrp="1"/>
          </p:cNvSpPr>
          <p:nvPr>
            <p:ph type="body" sz="quarter" idx="30"/>
          </p:nvPr>
        </p:nvSpPr>
        <p:spPr>
          <a:xfrm>
            <a:off x="4582928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6" name="Marcador de texto 2"/>
          <p:cNvSpPr>
            <a:spLocks noGrp="1"/>
          </p:cNvSpPr>
          <p:nvPr>
            <p:ph type="body" sz="quarter" idx="36"/>
          </p:nvPr>
        </p:nvSpPr>
        <p:spPr>
          <a:xfrm>
            <a:off x="5976051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72" name="Marcador de texto 2"/>
          <p:cNvSpPr>
            <a:spLocks noGrp="1"/>
          </p:cNvSpPr>
          <p:nvPr>
            <p:ph type="body" sz="quarter" idx="42"/>
          </p:nvPr>
        </p:nvSpPr>
        <p:spPr>
          <a:xfrm>
            <a:off x="7379208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3" name="Marcador de texto 2"/>
          <p:cNvSpPr>
            <a:spLocks noGrp="1"/>
          </p:cNvSpPr>
          <p:nvPr>
            <p:ph type="body" sz="quarter" idx="13"/>
          </p:nvPr>
        </p:nvSpPr>
        <p:spPr>
          <a:xfrm>
            <a:off x="393192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9" name="Marcador de texto 2"/>
          <p:cNvSpPr>
            <a:spLocks noGrp="1"/>
          </p:cNvSpPr>
          <p:nvPr>
            <p:ph type="body" sz="quarter" idx="19"/>
          </p:nvPr>
        </p:nvSpPr>
        <p:spPr>
          <a:xfrm>
            <a:off x="1783080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5" name="Marcador de texto 2"/>
          <p:cNvSpPr>
            <a:spLocks noGrp="1"/>
          </p:cNvSpPr>
          <p:nvPr>
            <p:ph type="body" sz="quarter" idx="25"/>
          </p:nvPr>
        </p:nvSpPr>
        <p:spPr>
          <a:xfrm>
            <a:off x="3182112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1" name="Marcador de texto 2"/>
          <p:cNvSpPr>
            <a:spLocks noGrp="1"/>
          </p:cNvSpPr>
          <p:nvPr>
            <p:ph type="body" sz="quarter" idx="31"/>
          </p:nvPr>
        </p:nvSpPr>
        <p:spPr>
          <a:xfrm>
            <a:off x="4582928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7" name="Marcador de texto 2"/>
          <p:cNvSpPr>
            <a:spLocks noGrp="1"/>
          </p:cNvSpPr>
          <p:nvPr>
            <p:ph type="body" sz="quarter" idx="37"/>
          </p:nvPr>
        </p:nvSpPr>
        <p:spPr>
          <a:xfrm>
            <a:off x="5976051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73" name="Marcador de texto 2"/>
          <p:cNvSpPr>
            <a:spLocks noGrp="1"/>
          </p:cNvSpPr>
          <p:nvPr>
            <p:ph type="body" sz="quarter" idx="43"/>
          </p:nvPr>
        </p:nvSpPr>
        <p:spPr>
          <a:xfrm>
            <a:off x="7379208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4" name="Marcador de texto 2"/>
          <p:cNvSpPr>
            <a:spLocks noGrp="1"/>
          </p:cNvSpPr>
          <p:nvPr>
            <p:ph type="body" sz="quarter" idx="14"/>
          </p:nvPr>
        </p:nvSpPr>
        <p:spPr>
          <a:xfrm>
            <a:off x="393192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0" name="Marcador de texto 2"/>
          <p:cNvSpPr>
            <a:spLocks noGrp="1"/>
          </p:cNvSpPr>
          <p:nvPr>
            <p:ph type="body" sz="quarter" idx="20"/>
          </p:nvPr>
        </p:nvSpPr>
        <p:spPr>
          <a:xfrm>
            <a:off x="1783080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6" name="Marcador de texto 2"/>
          <p:cNvSpPr>
            <a:spLocks noGrp="1"/>
          </p:cNvSpPr>
          <p:nvPr>
            <p:ph type="body" sz="quarter" idx="26"/>
          </p:nvPr>
        </p:nvSpPr>
        <p:spPr>
          <a:xfrm>
            <a:off x="3182112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2" name="Marcador de texto 2"/>
          <p:cNvSpPr>
            <a:spLocks noGrp="1"/>
          </p:cNvSpPr>
          <p:nvPr>
            <p:ph type="body" sz="quarter" idx="32"/>
          </p:nvPr>
        </p:nvSpPr>
        <p:spPr>
          <a:xfrm>
            <a:off x="4582928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8" name="Marcador de texto 2"/>
          <p:cNvSpPr>
            <a:spLocks noGrp="1"/>
          </p:cNvSpPr>
          <p:nvPr>
            <p:ph type="body" sz="quarter" idx="38"/>
          </p:nvPr>
        </p:nvSpPr>
        <p:spPr>
          <a:xfrm>
            <a:off x="5976051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74" name="Marcador de texto 2"/>
          <p:cNvSpPr>
            <a:spLocks noGrp="1"/>
          </p:cNvSpPr>
          <p:nvPr>
            <p:ph type="body" sz="quarter" idx="44"/>
          </p:nvPr>
        </p:nvSpPr>
        <p:spPr>
          <a:xfrm>
            <a:off x="7379208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5" name="Marcador de texto 2"/>
          <p:cNvSpPr>
            <a:spLocks noGrp="1"/>
          </p:cNvSpPr>
          <p:nvPr>
            <p:ph type="body" sz="quarter" idx="15"/>
          </p:nvPr>
        </p:nvSpPr>
        <p:spPr>
          <a:xfrm>
            <a:off x="393192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1" name="Marcador de texto 2"/>
          <p:cNvSpPr>
            <a:spLocks noGrp="1"/>
          </p:cNvSpPr>
          <p:nvPr>
            <p:ph type="body" sz="quarter" idx="21"/>
          </p:nvPr>
        </p:nvSpPr>
        <p:spPr>
          <a:xfrm>
            <a:off x="1783080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7" name="Marcador de texto 2"/>
          <p:cNvSpPr>
            <a:spLocks noGrp="1"/>
          </p:cNvSpPr>
          <p:nvPr>
            <p:ph type="body" sz="quarter" idx="27"/>
          </p:nvPr>
        </p:nvSpPr>
        <p:spPr>
          <a:xfrm>
            <a:off x="3182112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3" name="Marcador de texto 2"/>
          <p:cNvSpPr>
            <a:spLocks noGrp="1"/>
          </p:cNvSpPr>
          <p:nvPr>
            <p:ph type="body" sz="quarter" idx="33"/>
          </p:nvPr>
        </p:nvSpPr>
        <p:spPr>
          <a:xfrm>
            <a:off x="4582928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9" name="Marcador de texto 2"/>
          <p:cNvSpPr>
            <a:spLocks noGrp="1"/>
          </p:cNvSpPr>
          <p:nvPr>
            <p:ph type="body" sz="quarter" idx="39"/>
          </p:nvPr>
        </p:nvSpPr>
        <p:spPr>
          <a:xfrm>
            <a:off x="5976051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75" name="Marcador de texto 2"/>
          <p:cNvSpPr>
            <a:spLocks noGrp="1"/>
          </p:cNvSpPr>
          <p:nvPr>
            <p:ph type="body" sz="quarter" idx="45"/>
          </p:nvPr>
        </p:nvSpPr>
        <p:spPr>
          <a:xfrm>
            <a:off x="7379208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" name="Marcador de fecha 1"/>
          <p:cNvSpPr>
            <a:spLocks noGrp="1"/>
          </p:cNvSpPr>
          <p:nvPr>
            <p:ph type="dt" sz="half" idx="46"/>
          </p:nvPr>
        </p:nvSpPr>
        <p:spPr/>
        <p:txBody>
          <a:bodyPr/>
          <a:lstStyle/>
          <a:p>
            <a:fld id="{AEC93A36-1BCE-4989-A484-BB2F32BA08F5}" type="datetimeFigureOut">
              <a:pPr/>
              <a:t>1/23/2014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47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48"/>
          </p:nvPr>
        </p:nvSpPr>
        <p:spPr/>
        <p:txBody>
          <a:bodyPr/>
          <a:lstStyle/>
          <a:p>
            <a:fld id="{53CB5F7B-7C15-41FD-9488-0FCC5C0A130E}" type="slidenum">
              <a:pPr/>
              <a:t>‹#›</a:t>
            </a:fld>
            <a:endParaRPr lang="es-ES"/>
          </a:p>
        </p:txBody>
      </p:sp>
      <p:sp>
        <p:nvSpPr>
          <p:cNvPr id="78" name="Cuadro de texto 77"/>
          <p:cNvSpPr txBox="1"/>
          <p:nvPr userDrawn="1"/>
        </p:nvSpPr>
        <p:spPr>
          <a:xfrm>
            <a:off x="7708506" y="423787"/>
            <a:ext cx="101425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r"/>
            <a:r>
              <a:rPr lang="es-ES" sz="2400" smtClean="0">
                <a:solidFill>
                  <a:schemeClr val="accent1"/>
                </a:solidFill>
              </a:rPr>
              <a:t>2015</a:t>
            </a:r>
            <a:endParaRPr lang="es-ES" sz="2400">
              <a:solidFill>
                <a:schemeClr val="accent1"/>
              </a:solidFill>
            </a:endParaRPr>
          </a:p>
        </p:txBody>
      </p:sp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</p:spTree>
    <p:extLst>
      <p:ext uri="{BB962C8B-B14F-4D97-AF65-F5344CB8AC3E}">
        <p14:creationId xmlns:p14="http://schemas.microsoft.com/office/powerpoint/2010/main" val="3512935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yo 201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Cuadro de texto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27 de abril</a:t>
            </a:r>
            <a:endParaRPr lang="es-ES" sz="1300" b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3" name="Cuadro de texto 1792"/>
          <p:cNvSpPr txBox="1"/>
          <p:nvPr/>
        </p:nvSpPr>
        <p:spPr>
          <a:xfrm>
            <a:off x="3195398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bg2">
                    <a:lumMod val="90000"/>
                  </a:schemeClr>
                </a:solidFill>
              </a:rPr>
              <a:t>29</a:t>
            </a:r>
          </a:p>
        </p:txBody>
      </p:sp>
      <p:sp>
        <p:nvSpPr>
          <p:cNvPr id="1794" name="Cuadro de texto 1793"/>
          <p:cNvSpPr txBox="1"/>
          <p:nvPr/>
        </p:nvSpPr>
        <p:spPr>
          <a:xfrm>
            <a:off x="4601161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bg2">
                    <a:lumMod val="90000"/>
                  </a:schemeClr>
                </a:solidFill>
              </a:rPr>
              <a:t>30</a:t>
            </a:r>
          </a:p>
        </p:txBody>
      </p:sp>
      <p:sp>
        <p:nvSpPr>
          <p:cNvPr id="1795" name="Cuadro de texto 1794"/>
          <p:cNvSpPr txBox="1"/>
          <p:nvPr/>
        </p:nvSpPr>
        <p:spPr>
          <a:xfrm>
            <a:off x="5980641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1 </a:t>
            </a:r>
            <a:r>
              <a:rPr lang="es-ES" sz="1300" b="0" smtClean="0">
                <a:solidFill>
                  <a:schemeClr val="tx1"/>
                </a:solidFill>
              </a:rPr>
              <a:t>de</a:t>
            </a:r>
            <a:r>
              <a:rPr lang="es-ES" sz="1300" b="0" baseline="0" smtClean="0">
                <a:solidFill>
                  <a:schemeClr val="tx1"/>
                </a:solidFill>
              </a:rPr>
              <a:t> m</a:t>
            </a:r>
            <a:r>
              <a:rPr lang="es-ES" sz="1300" b="0" smtClean="0">
                <a:solidFill>
                  <a:schemeClr val="tx1"/>
                </a:solidFill>
              </a:rPr>
              <a:t>ayo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796" name="Cuadro de texto 1795"/>
          <p:cNvSpPr txBox="1"/>
          <p:nvPr/>
        </p:nvSpPr>
        <p:spPr>
          <a:xfrm>
            <a:off x="7381144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2/3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797" name="Cuadro de texto 1796"/>
          <p:cNvSpPr txBox="1"/>
          <p:nvPr/>
        </p:nvSpPr>
        <p:spPr>
          <a:xfrm>
            <a:off x="1786468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kern="1200" smtClean="0">
                <a:solidFill>
                  <a:schemeClr val="bg2">
                    <a:lumMod val="90000"/>
                  </a:schemeClr>
                </a:solidFill>
                <a:latin typeface="+mn-lt"/>
                <a:ea typeface="+mn-ea"/>
                <a:cs typeface="+mn-cs"/>
              </a:rPr>
              <a:t>28</a:t>
            </a:r>
            <a:endParaRPr lang="es-ES" sz="1300" b="0" kern="1200">
              <a:solidFill>
                <a:schemeClr val="bg2">
                  <a:lumMod val="90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798" name="Cuadro de texto 1797"/>
          <p:cNvSpPr txBox="1"/>
          <p:nvPr/>
        </p:nvSpPr>
        <p:spPr>
          <a:xfrm>
            <a:off x="17815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1799" name="Cuadro de texto 1798"/>
          <p:cNvSpPr txBox="1"/>
          <p:nvPr/>
        </p:nvSpPr>
        <p:spPr>
          <a:xfrm>
            <a:off x="31583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1800" name="Cuadro de texto 1799"/>
          <p:cNvSpPr txBox="1"/>
          <p:nvPr/>
        </p:nvSpPr>
        <p:spPr>
          <a:xfrm>
            <a:off x="45641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1801" name="Cuadro de texto 1800"/>
          <p:cNvSpPr txBox="1"/>
          <p:nvPr/>
        </p:nvSpPr>
        <p:spPr>
          <a:xfrm>
            <a:off x="597746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1802" name="Cuadro de texto 1801"/>
          <p:cNvSpPr txBox="1"/>
          <p:nvPr/>
        </p:nvSpPr>
        <p:spPr>
          <a:xfrm>
            <a:off x="7377968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9/10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803" name="Cuadro de texto 1802"/>
          <p:cNvSpPr txBox="1"/>
          <p:nvPr/>
        </p:nvSpPr>
        <p:spPr>
          <a:xfrm>
            <a:off x="40990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4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804" name="Cuadro de texto 1803"/>
          <p:cNvSpPr txBox="1"/>
          <p:nvPr/>
        </p:nvSpPr>
        <p:spPr>
          <a:xfrm>
            <a:off x="1789650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12</a:t>
            </a:r>
          </a:p>
        </p:txBody>
      </p:sp>
      <p:sp>
        <p:nvSpPr>
          <p:cNvPr id="1805" name="Cuadro de texto 1804"/>
          <p:cNvSpPr txBox="1"/>
          <p:nvPr/>
        </p:nvSpPr>
        <p:spPr>
          <a:xfrm>
            <a:off x="316649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13</a:t>
            </a:r>
          </a:p>
        </p:txBody>
      </p:sp>
      <p:sp>
        <p:nvSpPr>
          <p:cNvPr id="1806" name="Cuadro de texto 1805"/>
          <p:cNvSpPr txBox="1"/>
          <p:nvPr/>
        </p:nvSpPr>
        <p:spPr>
          <a:xfrm>
            <a:off x="4572258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14</a:t>
            </a:r>
          </a:p>
        </p:txBody>
      </p:sp>
      <p:sp>
        <p:nvSpPr>
          <p:cNvPr id="1807" name="Cuadro de texto 1806"/>
          <p:cNvSpPr txBox="1"/>
          <p:nvPr/>
        </p:nvSpPr>
        <p:spPr>
          <a:xfrm>
            <a:off x="5951738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15</a:t>
            </a:r>
          </a:p>
        </p:txBody>
      </p:sp>
      <p:sp>
        <p:nvSpPr>
          <p:cNvPr id="1808" name="Cuadro de texto 1807"/>
          <p:cNvSpPr txBox="1"/>
          <p:nvPr/>
        </p:nvSpPr>
        <p:spPr>
          <a:xfrm>
            <a:off x="735224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16/17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809" name="Cuadro de texto 1808"/>
          <p:cNvSpPr txBox="1"/>
          <p:nvPr/>
        </p:nvSpPr>
        <p:spPr>
          <a:xfrm>
            <a:off x="40990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11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810" name="Cuadro de texto 1809"/>
          <p:cNvSpPr txBox="1"/>
          <p:nvPr/>
        </p:nvSpPr>
        <p:spPr>
          <a:xfrm>
            <a:off x="1793480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19</a:t>
            </a:r>
          </a:p>
        </p:txBody>
      </p:sp>
      <p:sp>
        <p:nvSpPr>
          <p:cNvPr id="1811" name="Cuadro de texto 1810"/>
          <p:cNvSpPr txBox="1"/>
          <p:nvPr/>
        </p:nvSpPr>
        <p:spPr>
          <a:xfrm>
            <a:off x="317032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20</a:t>
            </a:r>
          </a:p>
        </p:txBody>
      </p:sp>
      <p:sp>
        <p:nvSpPr>
          <p:cNvPr id="1812" name="Cuadro de texto 1811"/>
          <p:cNvSpPr txBox="1"/>
          <p:nvPr/>
        </p:nvSpPr>
        <p:spPr>
          <a:xfrm>
            <a:off x="4576088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21</a:t>
            </a:r>
          </a:p>
        </p:txBody>
      </p:sp>
      <p:sp>
        <p:nvSpPr>
          <p:cNvPr id="1813" name="Cuadro de texto 1812"/>
          <p:cNvSpPr txBox="1"/>
          <p:nvPr/>
        </p:nvSpPr>
        <p:spPr>
          <a:xfrm>
            <a:off x="5955568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22</a:t>
            </a:r>
          </a:p>
        </p:txBody>
      </p:sp>
      <p:sp>
        <p:nvSpPr>
          <p:cNvPr id="1814" name="Cuadro de texto 1813"/>
          <p:cNvSpPr txBox="1"/>
          <p:nvPr/>
        </p:nvSpPr>
        <p:spPr>
          <a:xfrm>
            <a:off x="735607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23/24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815" name="Cuadro de texto 1814"/>
          <p:cNvSpPr txBox="1"/>
          <p:nvPr/>
        </p:nvSpPr>
        <p:spPr>
          <a:xfrm>
            <a:off x="40144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18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816" name="Cuadro de texto 1815"/>
          <p:cNvSpPr txBox="1"/>
          <p:nvPr/>
        </p:nvSpPr>
        <p:spPr>
          <a:xfrm>
            <a:off x="180373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26</a:t>
            </a:r>
          </a:p>
        </p:txBody>
      </p:sp>
      <p:sp>
        <p:nvSpPr>
          <p:cNvPr id="1817" name="Cuadro de texto 1816"/>
          <p:cNvSpPr txBox="1"/>
          <p:nvPr/>
        </p:nvSpPr>
        <p:spPr>
          <a:xfrm>
            <a:off x="318058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27</a:t>
            </a:r>
          </a:p>
        </p:txBody>
      </p:sp>
      <p:sp>
        <p:nvSpPr>
          <p:cNvPr id="1818" name="Cuadro de texto 1817"/>
          <p:cNvSpPr txBox="1"/>
          <p:nvPr/>
        </p:nvSpPr>
        <p:spPr>
          <a:xfrm>
            <a:off x="4586344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28</a:t>
            </a:r>
          </a:p>
        </p:txBody>
      </p:sp>
      <p:sp>
        <p:nvSpPr>
          <p:cNvPr id="1819" name="Cuadro de texto 1818"/>
          <p:cNvSpPr txBox="1"/>
          <p:nvPr/>
        </p:nvSpPr>
        <p:spPr>
          <a:xfrm>
            <a:off x="5965824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29</a:t>
            </a:r>
          </a:p>
        </p:txBody>
      </p:sp>
      <p:sp>
        <p:nvSpPr>
          <p:cNvPr id="1820" name="Cuadro de texto 1819"/>
          <p:cNvSpPr txBox="1"/>
          <p:nvPr/>
        </p:nvSpPr>
        <p:spPr>
          <a:xfrm>
            <a:off x="7366327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30/31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821" name="Cuadro de texto 1820"/>
          <p:cNvSpPr txBox="1"/>
          <p:nvPr/>
        </p:nvSpPr>
        <p:spPr>
          <a:xfrm>
            <a:off x="40144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25</a:t>
            </a:r>
            <a:endParaRPr lang="es-ES" sz="1300" b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69" name="Cuadro de texto 68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1 de junio</a:t>
            </a:r>
            <a:endParaRPr lang="es-ES" sz="1300" b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0" name="Cuadro de texto 69"/>
          <p:cNvSpPr txBox="1"/>
          <p:nvPr/>
        </p:nvSpPr>
        <p:spPr>
          <a:xfrm>
            <a:off x="3195398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bg2">
                    <a:lumMod val="90000"/>
                  </a:schemeClr>
                </a:solidFill>
              </a:rPr>
              <a:t>3</a:t>
            </a:r>
          </a:p>
        </p:txBody>
      </p:sp>
      <p:sp>
        <p:nvSpPr>
          <p:cNvPr id="71" name="Cuadro de texto 70"/>
          <p:cNvSpPr txBox="1"/>
          <p:nvPr/>
        </p:nvSpPr>
        <p:spPr>
          <a:xfrm>
            <a:off x="460116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bg2">
                    <a:lumMod val="90000"/>
                  </a:schemeClr>
                </a:solidFill>
              </a:rPr>
              <a:t>4</a:t>
            </a:r>
          </a:p>
        </p:txBody>
      </p:sp>
      <p:sp>
        <p:nvSpPr>
          <p:cNvPr id="72" name="Cuadro de texto 71"/>
          <p:cNvSpPr txBox="1"/>
          <p:nvPr/>
        </p:nvSpPr>
        <p:spPr>
          <a:xfrm>
            <a:off x="598064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bg2">
                    <a:lumMod val="90000"/>
                  </a:schemeClr>
                </a:solidFill>
              </a:rPr>
              <a:t>5</a:t>
            </a:r>
          </a:p>
        </p:txBody>
      </p:sp>
      <p:sp>
        <p:nvSpPr>
          <p:cNvPr id="73" name="Cuadro de texto 72"/>
          <p:cNvSpPr txBox="1"/>
          <p:nvPr/>
        </p:nvSpPr>
        <p:spPr>
          <a:xfrm>
            <a:off x="7381144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6/7</a:t>
            </a:r>
            <a:endParaRPr lang="es-ES" sz="1300" b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4" name="Cuadro de texto 73"/>
          <p:cNvSpPr txBox="1"/>
          <p:nvPr/>
        </p:nvSpPr>
        <p:spPr>
          <a:xfrm>
            <a:off x="1817448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2</a:t>
            </a:r>
            <a:endParaRPr lang="es-ES" sz="1300" b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34" name="Marcador de texto 2"/>
          <p:cNvSpPr>
            <a:spLocks noGrp="1"/>
          </p:cNvSpPr>
          <p:nvPr>
            <p:ph type="body" sz="quarter" idx="11"/>
          </p:nvPr>
        </p:nvSpPr>
        <p:spPr>
          <a:xfrm>
            <a:off x="393192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0" name="Marcador de texto 2"/>
          <p:cNvSpPr>
            <a:spLocks noGrp="1"/>
          </p:cNvSpPr>
          <p:nvPr>
            <p:ph type="body" sz="quarter" idx="17"/>
          </p:nvPr>
        </p:nvSpPr>
        <p:spPr>
          <a:xfrm>
            <a:off x="1783080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6" name="Marcador de texto 2"/>
          <p:cNvSpPr>
            <a:spLocks noGrp="1"/>
          </p:cNvSpPr>
          <p:nvPr>
            <p:ph type="body" sz="quarter" idx="23"/>
          </p:nvPr>
        </p:nvSpPr>
        <p:spPr>
          <a:xfrm>
            <a:off x="3182112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2" name="Marcador de texto 2"/>
          <p:cNvSpPr>
            <a:spLocks noGrp="1"/>
          </p:cNvSpPr>
          <p:nvPr>
            <p:ph type="body" sz="quarter" idx="29"/>
          </p:nvPr>
        </p:nvSpPr>
        <p:spPr>
          <a:xfrm>
            <a:off x="4582928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8" name="Marcador de texto 2"/>
          <p:cNvSpPr>
            <a:spLocks noGrp="1"/>
          </p:cNvSpPr>
          <p:nvPr>
            <p:ph type="body" sz="quarter" idx="35"/>
          </p:nvPr>
        </p:nvSpPr>
        <p:spPr>
          <a:xfrm>
            <a:off x="5976051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4" name="Marcador de texto 2"/>
          <p:cNvSpPr>
            <a:spLocks noGrp="1"/>
          </p:cNvSpPr>
          <p:nvPr>
            <p:ph type="body" sz="quarter" idx="41"/>
          </p:nvPr>
        </p:nvSpPr>
        <p:spPr>
          <a:xfrm>
            <a:off x="7379208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3" name="Marcador de texto 2"/>
          <p:cNvSpPr>
            <a:spLocks noGrp="1"/>
          </p:cNvSpPr>
          <p:nvPr>
            <p:ph type="body" sz="quarter" idx="10"/>
          </p:nvPr>
        </p:nvSpPr>
        <p:spPr>
          <a:xfrm>
            <a:off x="393192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9" name="Marcador de texto 2"/>
          <p:cNvSpPr>
            <a:spLocks noGrp="1"/>
          </p:cNvSpPr>
          <p:nvPr>
            <p:ph type="body" sz="quarter" idx="16"/>
          </p:nvPr>
        </p:nvSpPr>
        <p:spPr>
          <a:xfrm>
            <a:off x="1783080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5" name="Marcador de texto 2"/>
          <p:cNvSpPr>
            <a:spLocks noGrp="1"/>
          </p:cNvSpPr>
          <p:nvPr>
            <p:ph type="body" sz="quarter" idx="22"/>
          </p:nvPr>
        </p:nvSpPr>
        <p:spPr>
          <a:xfrm>
            <a:off x="3182112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1" name="Marcador de texto 2"/>
          <p:cNvSpPr>
            <a:spLocks noGrp="1"/>
          </p:cNvSpPr>
          <p:nvPr>
            <p:ph type="body" sz="quarter" idx="28"/>
          </p:nvPr>
        </p:nvSpPr>
        <p:spPr>
          <a:xfrm>
            <a:off x="4582928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7" name="Marcador de texto 2"/>
          <p:cNvSpPr>
            <a:spLocks noGrp="1"/>
          </p:cNvSpPr>
          <p:nvPr>
            <p:ph type="body" sz="quarter" idx="34"/>
          </p:nvPr>
        </p:nvSpPr>
        <p:spPr>
          <a:xfrm>
            <a:off x="5976051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3" name="Marcador de texto 2"/>
          <p:cNvSpPr>
            <a:spLocks noGrp="1"/>
          </p:cNvSpPr>
          <p:nvPr>
            <p:ph type="body" sz="quarter" idx="40"/>
          </p:nvPr>
        </p:nvSpPr>
        <p:spPr>
          <a:xfrm>
            <a:off x="7379208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5" name="Marcador de texto 2"/>
          <p:cNvSpPr>
            <a:spLocks noGrp="1"/>
          </p:cNvSpPr>
          <p:nvPr>
            <p:ph type="body" sz="quarter" idx="12"/>
          </p:nvPr>
        </p:nvSpPr>
        <p:spPr>
          <a:xfrm>
            <a:off x="393192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1" name="Marcador de texto 2"/>
          <p:cNvSpPr>
            <a:spLocks noGrp="1"/>
          </p:cNvSpPr>
          <p:nvPr>
            <p:ph type="body" sz="quarter" idx="18"/>
          </p:nvPr>
        </p:nvSpPr>
        <p:spPr>
          <a:xfrm>
            <a:off x="1783080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7" name="Marcador de texto 2"/>
          <p:cNvSpPr>
            <a:spLocks noGrp="1"/>
          </p:cNvSpPr>
          <p:nvPr>
            <p:ph type="body" sz="quarter" idx="24"/>
          </p:nvPr>
        </p:nvSpPr>
        <p:spPr>
          <a:xfrm>
            <a:off x="3182112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3" name="Marcador de texto 2"/>
          <p:cNvSpPr>
            <a:spLocks noGrp="1"/>
          </p:cNvSpPr>
          <p:nvPr>
            <p:ph type="body" sz="quarter" idx="30"/>
          </p:nvPr>
        </p:nvSpPr>
        <p:spPr>
          <a:xfrm>
            <a:off x="4582928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9" name="Marcador de texto 2"/>
          <p:cNvSpPr>
            <a:spLocks noGrp="1"/>
          </p:cNvSpPr>
          <p:nvPr>
            <p:ph type="body" sz="quarter" idx="36"/>
          </p:nvPr>
        </p:nvSpPr>
        <p:spPr>
          <a:xfrm>
            <a:off x="5976051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5" name="Marcador de texto 2"/>
          <p:cNvSpPr>
            <a:spLocks noGrp="1"/>
          </p:cNvSpPr>
          <p:nvPr>
            <p:ph type="body" sz="quarter" idx="42"/>
          </p:nvPr>
        </p:nvSpPr>
        <p:spPr>
          <a:xfrm>
            <a:off x="7379208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6" name="Marcador de texto 2"/>
          <p:cNvSpPr>
            <a:spLocks noGrp="1"/>
          </p:cNvSpPr>
          <p:nvPr>
            <p:ph type="body" sz="quarter" idx="13"/>
          </p:nvPr>
        </p:nvSpPr>
        <p:spPr>
          <a:xfrm>
            <a:off x="393192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2" name="Marcador de texto 2"/>
          <p:cNvSpPr>
            <a:spLocks noGrp="1"/>
          </p:cNvSpPr>
          <p:nvPr>
            <p:ph type="body" sz="quarter" idx="19"/>
          </p:nvPr>
        </p:nvSpPr>
        <p:spPr>
          <a:xfrm>
            <a:off x="1783080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8" name="Marcador de texto 2"/>
          <p:cNvSpPr>
            <a:spLocks noGrp="1"/>
          </p:cNvSpPr>
          <p:nvPr>
            <p:ph type="body" sz="quarter" idx="25"/>
          </p:nvPr>
        </p:nvSpPr>
        <p:spPr>
          <a:xfrm>
            <a:off x="3182112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4" name="Marcador de texto 2"/>
          <p:cNvSpPr>
            <a:spLocks noGrp="1"/>
          </p:cNvSpPr>
          <p:nvPr>
            <p:ph type="body" sz="quarter" idx="31"/>
          </p:nvPr>
        </p:nvSpPr>
        <p:spPr>
          <a:xfrm>
            <a:off x="4582928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0" name="Marcador de texto 2"/>
          <p:cNvSpPr>
            <a:spLocks noGrp="1"/>
          </p:cNvSpPr>
          <p:nvPr>
            <p:ph type="body" sz="quarter" idx="37"/>
          </p:nvPr>
        </p:nvSpPr>
        <p:spPr>
          <a:xfrm>
            <a:off x="5976051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6" name="Marcador de texto 2"/>
          <p:cNvSpPr>
            <a:spLocks noGrp="1"/>
          </p:cNvSpPr>
          <p:nvPr>
            <p:ph type="body" sz="quarter" idx="43"/>
          </p:nvPr>
        </p:nvSpPr>
        <p:spPr>
          <a:xfrm>
            <a:off x="7379208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7" name="Marcador de texto 2"/>
          <p:cNvSpPr>
            <a:spLocks noGrp="1"/>
          </p:cNvSpPr>
          <p:nvPr>
            <p:ph type="body" sz="quarter" idx="14"/>
          </p:nvPr>
        </p:nvSpPr>
        <p:spPr>
          <a:xfrm>
            <a:off x="393192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3" name="Marcador de texto 2"/>
          <p:cNvSpPr>
            <a:spLocks noGrp="1"/>
          </p:cNvSpPr>
          <p:nvPr>
            <p:ph type="body" sz="quarter" idx="20"/>
          </p:nvPr>
        </p:nvSpPr>
        <p:spPr>
          <a:xfrm>
            <a:off x="1783080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9" name="Marcador de texto 2"/>
          <p:cNvSpPr>
            <a:spLocks noGrp="1"/>
          </p:cNvSpPr>
          <p:nvPr>
            <p:ph type="body" sz="quarter" idx="26"/>
          </p:nvPr>
        </p:nvSpPr>
        <p:spPr>
          <a:xfrm>
            <a:off x="3182112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5" name="Marcador de texto 2"/>
          <p:cNvSpPr>
            <a:spLocks noGrp="1"/>
          </p:cNvSpPr>
          <p:nvPr>
            <p:ph type="body" sz="quarter" idx="32"/>
          </p:nvPr>
        </p:nvSpPr>
        <p:spPr>
          <a:xfrm>
            <a:off x="4582928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1" name="Marcador de texto 2"/>
          <p:cNvSpPr>
            <a:spLocks noGrp="1"/>
          </p:cNvSpPr>
          <p:nvPr>
            <p:ph type="body" sz="quarter" idx="38"/>
          </p:nvPr>
        </p:nvSpPr>
        <p:spPr>
          <a:xfrm>
            <a:off x="5976051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7" name="Marcador de texto 2"/>
          <p:cNvSpPr>
            <a:spLocks noGrp="1"/>
          </p:cNvSpPr>
          <p:nvPr>
            <p:ph type="body" sz="quarter" idx="44"/>
          </p:nvPr>
        </p:nvSpPr>
        <p:spPr>
          <a:xfrm>
            <a:off x="7379208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8" name="Marcador de texto 2"/>
          <p:cNvSpPr>
            <a:spLocks noGrp="1"/>
          </p:cNvSpPr>
          <p:nvPr>
            <p:ph type="body" sz="quarter" idx="15"/>
          </p:nvPr>
        </p:nvSpPr>
        <p:spPr>
          <a:xfrm>
            <a:off x="393192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4" name="Marcador de texto 2"/>
          <p:cNvSpPr>
            <a:spLocks noGrp="1"/>
          </p:cNvSpPr>
          <p:nvPr>
            <p:ph type="body" sz="quarter" idx="21"/>
          </p:nvPr>
        </p:nvSpPr>
        <p:spPr>
          <a:xfrm>
            <a:off x="1783080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0" name="Marcador de texto 2"/>
          <p:cNvSpPr>
            <a:spLocks noGrp="1"/>
          </p:cNvSpPr>
          <p:nvPr>
            <p:ph type="body" sz="quarter" idx="27"/>
          </p:nvPr>
        </p:nvSpPr>
        <p:spPr>
          <a:xfrm>
            <a:off x="3182112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6" name="Marcador de texto 2"/>
          <p:cNvSpPr>
            <a:spLocks noGrp="1"/>
          </p:cNvSpPr>
          <p:nvPr>
            <p:ph type="body" sz="quarter" idx="33"/>
          </p:nvPr>
        </p:nvSpPr>
        <p:spPr>
          <a:xfrm>
            <a:off x="4582928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2" name="Marcador de texto 2"/>
          <p:cNvSpPr>
            <a:spLocks noGrp="1"/>
          </p:cNvSpPr>
          <p:nvPr>
            <p:ph type="body" sz="quarter" idx="39"/>
          </p:nvPr>
        </p:nvSpPr>
        <p:spPr>
          <a:xfrm>
            <a:off x="5976051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8" name="Marcador de texto 2"/>
          <p:cNvSpPr>
            <a:spLocks noGrp="1"/>
          </p:cNvSpPr>
          <p:nvPr>
            <p:ph type="body" sz="quarter" idx="45"/>
          </p:nvPr>
        </p:nvSpPr>
        <p:spPr>
          <a:xfrm>
            <a:off x="7379208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" name="Marcador de fecha 1"/>
          <p:cNvSpPr>
            <a:spLocks noGrp="1"/>
          </p:cNvSpPr>
          <p:nvPr>
            <p:ph type="dt" sz="half" idx="46"/>
          </p:nvPr>
        </p:nvSpPr>
        <p:spPr/>
        <p:txBody>
          <a:bodyPr/>
          <a:lstStyle/>
          <a:p>
            <a:fld id="{AEC93A36-1BCE-4989-A484-BB2F32BA08F5}" type="datetimeFigureOut">
              <a:pPr/>
              <a:t>1/23/2014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47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48"/>
          </p:nvPr>
        </p:nvSpPr>
        <p:spPr/>
        <p:txBody>
          <a:bodyPr/>
          <a:lstStyle/>
          <a:p>
            <a:fld id="{53CB5F7B-7C15-41FD-9488-0FCC5C0A130E}" type="slidenum">
              <a:pPr/>
              <a:t>‹#›</a:t>
            </a:fld>
            <a:endParaRPr lang="es-ES"/>
          </a:p>
        </p:txBody>
      </p:sp>
      <p:sp>
        <p:nvSpPr>
          <p:cNvPr id="78" name="Cuadro de texto 77"/>
          <p:cNvSpPr txBox="1"/>
          <p:nvPr userDrawn="1"/>
        </p:nvSpPr>
        <p:spPr>
          <a:xfrm>
            <a:off x="7708506" y="423787"/>
            <a:ext cx="101425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r"/>
            <a:r>
              <a:rPr lang="es-ES" sz="2400" smtClean="0">
                <a:solidFill>
                  <a:schemeClr val="accent1"/>
                </a:solidFill>
              </a:rPr>
              <a:t>2015</a:t>
            </a:r>
            <a:endParaRPr lang="es-ES" sz="2400">
              <a:solidFill>
                <a:schemeClr val="accent1"/>
              </a:solidFill>
            </a:endParaRPr>
          </a:p>
        </p:txBody>
      </p:sp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</p:spTree>
    <p:extLst>
      <p:ext uri="{BB962C8B-B14F-4D97-AF65-F5344CB8AC3E}">
        <p14:creationId xmlns:p14="http://schemas.microsoft.com/office/powerpoint/2010/main" val="3653698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une 201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Cuadro de texto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25 de mayo</a:t>
            </a:r>
            <a:endParaRPr lang="es-ES" sz="1300" b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3" name="Cuadro de texto 1792"/>
          <p:cNvSpPr txBox="1"/>
          <p:nvPr/>
        </p:nvSpPr>
        <p:spPr>
          <a:xfrm>
            <a:off x="319569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bg2">
                    <a:lumMod val="90000"/>
                  </a:schemeClr>
                </a:solidFill>
              </a:rPr>
              <a:t>27</a:t>
            </a:r>
          </a:p>
        </p:txBody>
      </p:sp>
      <p:sp>
        <p:nvSpPr>
          <p:cNvPr id="1794" name="Cuadro de texto 1793"/>
          <p:cNvSpPr txBox="1"/>
          <p:nvPr/>
        </p:nvSpPr>
        <p:spPr>
          <a:xfrm>
            <a:off x="4601458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bg2">
                    <a:lumMod val="90000"/>
                  </a:schemeClr>
                </a:solidFill>
              </a:rPr>
              <a:t>28</a:t>
            </a:r>
          </a:p>
        </p:txBody>
      </p:sp>
      <p:sp>
        <p:nvSpPr>
          <p:cNvPr id="1795" name="Cuadro de texto 1794"/>
          <p:cNvSpPr txBox="1"/>
          <p:nvPr/>
        </p:nvSpPr>
        <p:spPr>
          <a:xfrm>
            <a:off x="5980938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bg2">
                    <a:lumMod val="90000"/>
                  </a:schemeClr>
                </a:solidFill>
              </a:rPr>
              <a:t>29</a:t>
            </a:r>
          </a:p>
        </p:txBody>
      </p:sp>
      <p:sp>
        <p:nvSpPr>
          <p:cNvPr id="1796" name="Cuadro de texto 1795"/>
          <p:cNvSpPr txBox="1"/>
          <p:nvPr/>
        </p:nvSpPr>
        <p:spPr>
          <a:xfrm>
            <a:off x="7381441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30/31</a:t>
            </a:r>
            <a:endParaRPr lang="es-ES" sz="1300" b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7" name="Cuadro de texto 1796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26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798" name="Cuadro de texto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1 de junio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799" name="Cuadro de texto 1798"/>
          <p:cNvSpPr txBox="1"/>
          <p:nvPr/>
        </p:nvSpPr>
        <p:spPr>
          <a:xfrm>
            <a:off x="318058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800" name="Cuadro de texto 1799"/>
          <p:cNvSpPr txBox="1"/>
          <p:nvPr/>
        </p:nvSpPr>
        <p:spPr>
          <a:xfrm>
            <a:off x="4586344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801" name="Cuadro de texto 1800"/>
          <p:cNvSpPr txBox="1"/>
          <p:nvPr/>
        </p:nvSpPr>
        <p:spPr>
          <a:xfrm>
            <a:off x="5965824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1802" name="Cuadro de texto 1801"/>
          <p:cNvSpPr txBox="1"/>
          <p:nvPr/>
        </p:nvSpPr>
        <p:spPr>
          <a:xfrm>
            <a:off x="7366327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6/7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803" name="Cuadro de texto 1802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2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804" name="Cuadro de texto 1803"/>
          <p:cNvSpPr txBox="1"/>
          <p:nvPr/>
        </p:nvSpPr>
        <p:spPr>
          <a:xfrm>
            <a:off x="1789947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1805" name="Cuadro de texto 1804"/>
          <p:cNvSpPr txBox="1"/>
          <p:nvPr/>
        </p:nvSpPr>
        <p:spPr>
          <a:xfrm>
            <a:off x="316679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10</a:t>
            </a:r>
          </a:p>
        </p:txBody>
      </p:sp>
      <p:sp>
        <p:nvSpPr>
          <p:cNvPr id="1806" name="Cuadro de texto 1805"/>
          <p:cNvSpPr txBox="1"/>
          <p:nvPr/>
        </p:nvSpPr>
        <p:spPr>
          <a:xfrm>
            <a:off x="457255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11</a:t>
            </a:r>
          </a:p>
        </p:txBody>
      </p:sp>
      <p:sp>
        <p:nvSpPr>
          <p:cNvPr id="1807" name="Cuadro de texto 1806"/>
          <p:cNvSpPr txBox="1"/>
          <p:nvPr/>
        </p:nvSpPr>
        <p:spPr>
          <a:xfrm>
            <a:off x="595203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12</a:t>
            </a:r>
          </a:p>
        </p:txBody>
      </p:sp>
      <p:sp>
        <p:nvSpPr>
          <p:cNvPr id="1808" name="Cuadro de texto 1807"/>
          <p:cNvSpPr txBox="1"/>
          <p:nvPr/>
        </p:nvSpPr>
        <p:spPr>
          <a:xfrm>
            <a:off x="7352538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13/14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809" name="Cuadro de texto 1808"/>
          <p:cNvSpPr txBox="1"/>
          <p:nvPr/>
        </p:nvSpPr>
        <p:spPr>
          <a:xfrm>
            <a:off x="40144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8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810" name="Cuadro de texto 1809"/>
          <p:cNvSpPr txBox="1"/>
          <p:nvPr/>
        </p:nvSpPr>
        <p:spPr>
          <a:xfrm>
            <a:off x="1806584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16</a:t>
            </a:r>
          </a:p>
        </p:txBody>
      </p:sp>
      <p:sp>
        <p:nvSpPr>
          <p:cNvPr id="1811" name="Cuadro de texto 1810"/>
          <p:cNvSpPr txBox="1"/>
          <p:nvPr/>
        </p:nvSpPr>
        <p:spPr>
          <a:xfrm>
            <a:off x="318342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17</a:t>
            </a:r>
          </a:p>
        </p:txBody>
      </p:sp>
      <p:sp>
        <p:nvSpPr>
          <p:cNvPr id="1812" name="Cuadro de texto 1811"/>
          <p:cNvSpPr txBox="1"/>
          <p:nvPr/>
        </p:nvSpPr>
        <p:spPr>
          <a:xfrm>
            <a:off x="458919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18</a:t>
            </a:r>
          </a:p>
        </p:txBody>
      </p:sp>
      <p:sp>
        <p:nvSpPr>
          <p:cNvPr id="1813" name="Cuadro de texto 1812"/>
          <p:cNvSpPr txBox="1"/>
          <p:nvPr/>
        </p:nvSpPr>
        <p:spPr>
          <a:xfrm>
            <a:off x="596867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19</a:t>
            </a:r>
          </a:p>
        </p:txBody>
      </p:sp>
      <p:sp>
        <p:nvSpPr>
          <p:cNvPr id="1814" name="Cuadro de texto 1813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20/21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815" name="Cuadro de texto 1814"/>
          <p:cNvSpPr txBox="1"/>
          <p:nvPr/>
        </p:nvSpPr>
        <p:spPr>
          <a:xfrm>
            <a:off x="40990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15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816" name="Cuadro de texto 1815"/>
          <p:cNvSpPr txBox="1"/>
          <p:nvPr/>
        </p:nvSpPr>
        <p:spPr>
          <a:xfrm>
            <a:off x="1789947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23</a:t>
            </a:r>
          </a:p>
        </p:txBody>
      </p:sp>
      <p:sp>
        <p:nvSpPr>
          <p:cNvPr id="1817" name="Cuadro de texto 1816"/>
          <p:cNvSpPr txBox="1"/>
          <p:nvPr/>
        </p:nvSpPr>
        <p:spPr>
          <a:xfrm>
            <a:off x="316679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24</a:t>
            </a:r>
          </a:p>
        </p:txBody>
      </p:sp>
      <p:sp>
        <p:nvSpPr>
          <p:cNvPr id="1818" name="Cuadro de texto 1817"/>
          <p:cNvSpPr txBox="1"/>
          <p:nvPr/>
        </p:nvSpPr>
        <p:spPr>
          <a:xfrm>
            <a:off x="457255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25</a:t>
            </a:r>
          </a:p>
        </p:txBody>
      </p:sp>
      <p:sp>
        <p:nvSpPr>
          <p:cNvPr id="1819" name="Cuadro de texto 1818"/>
          <p:cNvSpPr txBox="1"/>
          <p:nvPr/>
        </p:nvSpPr>
        <p:spPr>
          <a:xfrm>
            <a:off x="595203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26</a:t>
            </a:r>
          </a:p>
        </p:txBody>
      </p:sp>
      <p:sp>
        <p:nvSpPr>
          <p:cNvPr id="1820" name="Cuadro de texto 1819"/>
          <p:cNvSpPr txBox="1"/>
          <p:nvPr/>
        </p:nvSpPr>
        <p:spPr>
          <a:xfrm>
            <a:off x="7352538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27/28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821" name="Cuadro de texto 1820"/>
          <p:cNvSpPr txBox="1"/>
          <p:nvPr/>
        </p:nvSpPr>
        <p:spPr>
          <a:xfrm>
            <a:off x="40144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22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822" name="Cuadro de texto 1821"/>
          <p:cNvSpPr txBox="1"/>
          <p:nvPr/>
        </p:nvSpPr>
        <p:spPr>
          <a:xfrm>
            <a:off x="180373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30</a:t>
            </a:r>
          </a:p>
        </p:txBody>
      </p:sp>
      <p:sp>
        <p:nvSpPr>
          <p:cNvPr id="1823" name="Cuadro de texto 1822"/>
          <p:cNvSpPr txBox="1"/>
          <p:nvPr/>
        </p:nvSpPr>
        <p:spPr>
          <a:xfrm>
            <a:off x="318058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1 de </a:t>
            </a:r>
            <a:r>
              <a:rPr lang="es-ES" sz="1300" b="0">
                <a:solidFill>
                  <a:schemeClr val="bg2">
                    <a:lumMod val="90000"/>
                  </a:schemeClr>
                </a:solidFill>
              </a:rPr>
              <a:t>j</a:t>
            </a:r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ulio</a:t>
            </a:r>
            <a:endParaRPr lang="es-ES" sz="1300" b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4" name="Cuadro de texto 1823"/>
          <p:cNvSpPr txBox="1"/>
          <p:nvPr/>
        </p:nvSpPr>
        <p:spPr>
          <a:xfrm>
            <a:off x="458634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bg2">
                    <a:lumMod val="90000"/>
                  </a:schemeClr>
                </a:solidFill>
              </a:rPr>
              <a:t>2</a:t>
            </a:r>
          </a:p>
        </p:txBody>
      </p:sp>
      <p:sp>
        <p:nvSpPr>
          <p:cNvPr id="1825" name="Cuadro de texto 1824"/>
          <p:cNvSpPr txBox="1"/>
          <p:nvPr/>
        </p:nvSpPr>
        <p:spPr>
          <a:xfrm>
            <a:off x="5965824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bg2">
                    <a:lumMod val="90000"/>
                  </a:schemeClr>
                </a:solidFill>
              </a:rPr>
              <a:t>3</a:t>
            </a:r>
          </a:p>
        </p:txBody>
      </p:sp>
      <p:sp>
        <p:nvSpPr>
          <p:cNvPr id="1826" name="Cuadro de texto 1825"/>
          <p:cNvSpPr txBox="1"/>
          <p:nvPr/>
        </p:nvSpPr>
        <p:spPr>
          <a:xfrm>
            <a:off x="7366327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4/5</a:t>
            </a:r>
            <a:endParaRPr lang="es-ES" sz="1300" b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7" name="Cuadro de texto 1826"/>
          <p:cNvSpPr txBox="1"/>
          <p:nvPr/>
        </p:nvSpPr>
        <p:spPr>
          <a:xfrm>
            <a:off x="40144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29</a:t>
            </a:r>
            <a:endParaRPr lang="es-ES" sz="1300" b="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0" name="Marcador de texto 2"/>
          <p:cNvSpPr>
            <a:spLocks noGrp="1"/>
          </p:cNvSpPr>
          <p:nvPr>
            <p:ph type="body" sz="quarter" idx="11"/>
          </p:nvPr>
        </p:nvSpPr>
        <p:spPr>
          <a:xfrm>
            <a:off x="393192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6" name="Marcador de texto 2"/>
          <p:cNvSpPr>
            <a:spLocks noGrp="1"/>
          </p:cNvSpPr>
          <p:nvPr>
            <p:ph type="body" sz="quarter" idx="17"/>
          </p:nvPr>
        </p:nvSpPr>
        <p:spPr>
          <a:xfrm>
            <a:off x="1783080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2" name="Marcador de texto 2"/>
          <p:cNvSpPr>
            <a:spLocks noGrp="1"/>
          </p:cNvSpPr>
          <p:nvPr>
            <p:ph type="body" sz="quarter" idx="23"/>
          </p:nvPr>
        </p:nvSpPr>
        <p:spPr>
          <a:xfrm>
            <a:off x="3182112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8" name="Marcador de texto 2"/>
          <p:cNvSpPr>
            <a:spLocks noGrp="1"/>
          </p:cNvSpPr>
          <p:nvPr>
            <p:ph type="body" sz="quarter" idx="29"/>
          </p:nvPr>
        </p:nvSpPr>
        <p:spPr>
          <a:xfrm>
            <a:off x="4582928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4" name="Marcador de texto 2"/>
          <p:cNvSpPr>
            <a:spLocks noGrp="1"/>
          </p:cNvSpPr>
          <p:nvPr>
            <p:ph type="body" sz="quarter" idx="35"/>
          </p:nvPr>
        </p:nvSpPr>
        <p:spPr>
          <a:xfrm>
            <a:off x="5976051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70" name="Marcador de texto 2"/>
          <p:cNvSpPr>
            <a:spLocks noGrp="1"/>
          </p:cNvSpPr>
          <p:nvPr>
            <p:ph type="body" sz="quarter" idx="41"/>
          </p:nvPr>
        </p:nvSpPr>
        <p:spPr>
          <a:xfrm>
            <a:off x="7369175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9" name="Marcador de texto 2"/>
          <p:cNvSpPr>
            <a:spLocks noGrp="1"/>
          </p:cNvSpPr>
          <p:nvPr>
            <p:ph type="body" sz="quarter" idx="10"/>
          </p:nvPr>
        </p:nvSpPr>
        <p:spPr>
          <a:xfrm>
            <a:off x="393192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5" name="Marcador de texto 2"/>
          <p:cNvSpPr>
            <a:spLocks noGrp="1"/>
          </p:cNvSpPr>
          <p:nvPr>
            <p:ph type="body" sz="quarter" idx="16"/>
          </p:nvPr>
        </p:nvSpPr>
        <p:spPr>
          <a:xfrm>
            <a:off x="1783080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1" name="Marcador de texto 2"/>
          <p:cNvSpPr>
            <a:spLocks noGrp="1"/>
          </p:cNvSpPr>
          <p:nvPr>
            <p:ph type="body" sz="quarter" idx="22"/>
          </p:nvPr>
        </p:nvSpPr>
        <p:spPr>
          <a:xfrm>
            <a:off x="3182112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7" name="Marcador de texto 2"/>
          <p:cNvSpPr>
            <a:spLocks noGrp="1"/>
          </p:cNvSpPr>
          <p:nvPr>
            <p:ph type="body" sz="quarter" idx="28"/>
          </p:nvPr>
        </p:nvSpPr>
        <p:spPr>
          <a:xfrm>
            <a:off x="4582928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3" name="Marcador de texto 2"/>
          <p:cNvSpPr>
            <a:spLocks noGrp="1"/>
          </p:cNvSpPr>
          <p:nvPr>
            <p:ph type="body" sz="quarter" idx="34"/>
          </p:nvPr>
        </p:nvSpPr>
        <p:spPr>
          <a:xfrm>
            <a:off x="5976051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9" name="Marcador de texto 2"/>
          <p:cNvSpPr>
            <a:spLocks noGrp="1"/>
          </p:cNvSpPr>
          <p:nvPr>
            <p:ph type="body" sz="quarter" idx="40"/>
          </p:nvPr>
        </p:nvSpPr>
        <p:spPr>
          <a:xfrm>
            <a:off x="7369175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1" name="Marcador de texto 2"/>
          <p:cNvSpPr>
            <a:spLocks noGrp="1"/>
          </p:cNvSpPr>
          <p:nvPr>
            <p:ph type="body" sz="quarter" idx="12"/>
          </p:nvPr>
        </p:nvSpPr>
        <p:spPr>
          <a:xfrm>
            <a:off x="393192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7" name="Marcador de texto 2"/>
          <p:cNvSpPr>
            <a:spLocks noGrp="1"/>
          </p:cNvSpPr>
          <p:nvPr>
            <p:ph type="body" sz="quarter" idx="18"/>
          </p:nvPr>
        </p:nvSpPr>
        <p:spPr>
          <a:xfrm>
            <a:off x="1783080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3" name="Marcador de texto 2"/>
          <p:cNvSpPr>
            <a:spLocks noGrp="1"/>
          </p:cNvSpPr>
          <p:nvPr>
            <p:ph type="body" sz="quarter" idx="24"/>
          </p:nvPr>
        </p:nvSpPr>
        <p:spPr>
          <a:xfrm>
            <a:off x="3182112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9" name="Marcador de texto 2"/>
          <p:cNvSpPr>
            <a:spLocks noGrp="1"/>
          </p:cNvSpPr>
          <p:nvPr>
            <p:ph type="body" sz="quarter" idx="30"/>
          </p:nvPr>
        </p:nvSpPr>
        <p:spPr>
          <a:xfrm>
            <a:off x="4582928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5" name="Marcador de texto 2"/>
          <p:cNvSpPr>
            <a:spLocks noGrp="1"/>
          </p:cNvSpPr>
          <p:nvPr>
            <p:ph type="body" sz="quarter" idx="36"/>
          </p:nvPr>
        </p:nvSpPr>
        <p:spPr>
          <a:xfrm>
            <a:off x="5976051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71" name="Marcador de texto 2"/>
          <p:cNvSpPr>
            <a:spLocks noGrp="1"/>
          </p:cNvSpPr>
          <p:nvPr>
            <p:ph type="body" sz="quarter" idx="42"/>
          </p:nvPr>
        </p:nvSpPr>
        <p:spPr>
          <a:xfrm>
            <a:off x="7369175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2" name="Marcador de texto 2"/>
          <p:cNvSpPr>
            <a:spLocks noGrp="1"/>
          </p:cNvSpPr>
          <p:nvPr>
            <p:ph type="body" sz="quarter" idx="13"/>
          </p:nvPr>
        </p:nvSpPr>
        <p:spPr>
          <a:xfrm>
            <a:off x="393192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8" name="Marcador de texto 2"/>
          <p:cNvSpPr>
            <a:spLocks noGrp="1"/>
          </p:cNvSpPr>
          <p:nvPr>
            <p:ph type="body" sz="quarter" idx="19"/>
          </p:nvPr>
        </p:nvSpPr>
        <p:spPr>
          <a:xfrm>
            <a:off x="1783080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4" name="Marcador de texto 2"/>
          <p:cNvSpPr>
            <a:spLocks noGrp="1"/>
          </p:cNvSpPr>
          <p:nvPr>
            <p:ph type="body" sz="quarter" idx="25"/>
          </p:nvPr>
        </p:nvSpPr>
        <p:spPr>
          <a:xfrm>
            <a:off x="3182112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0" name="Marcador de texto 2"/>
          <p:cNvSpPr>
            <a:spLocks noGrp="1"/>
          </p:cNvSpPr>
          <p:nvPr>
            <p:ph type="body" sz="quarter" idx="31"/>
          </p:nvPr>
        </p:nvSpPr>
        <p:spPr>
          <a:xfrm>
            <a:off x="4582928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6" name="Marcador de texto 2"/>
          <p:cNvSpPr>
            <a:spLocks noGrp="1"/>
          </p:cNvSpPr>
          <p:nvPr>
            <p:ph type="body" sz="quarter" idx="37"/>
          </p:nvPr>
        </p:nvSpPr>
        <p:spPr>
          <a:xfrm>
            <a:off x="5976051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72" name="Marcador de texto 2"/>
          <p:cNvSpPr>
            <a:spLocks noGrp="1"/>
          </p:cNvSpPr>
          <p:nvPr>
            <p:ph type="body" sz="quarter" idx="43"/>
          </p:nvPr>
        </p:nvSpPr>
        <p:spPr>
          <a:xfrm>
            <a:off x="7369175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3" name="Marcador de texto 2"/>
          <p:cNvSpPr>
            <a:spLocks noGrp="1"/>
          </p:cNvSpPr>
          <p:nvPr>
            <p:ph type="body" sz="quarter" idx="14"/>
          </p:nvPr>
        </p:nvSpPr>
        <p:spPr>
          <a:xfrm>
            <a:off x="393192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9" name="Marcador de texto 2"/>
          <p:cNvSpPr>
            <a:spLocks noGrp="1"/>
          </p:cNvSpPr>
          <p:nvPr>
            <p:ph type="body" sz="quarter" idx="20"/>
          </p:nvPr>
        </p:nvSpPr>
        <p:spPr>
          <a:xfrm>
            <a:off x="1783080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5" name="Marcador de texto 2"/>
          <p:cNvSpPr>
            <a:spLocks noGrp="1"/>
          </p:cNvSpPr>
          <p:nvPr>
            <p:ph type="body" sz="quarter" idx="26"/>
          </p:nvPr>
        </p:nvSpPr>
        <p:spPr>
          <a:xfrm>
            <a:off x="3182112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1" name="Marcador de texto 2"/>
          <p:cNvSpPr>
            <a:spLocks noGrp="1"/>
          </p:cNvSpPr>
          <p:nvPr>
            <p:ph type="body" sz="quarter" idx="32"/>
          </p:nvPr>
        </p:nvSpPr>
        <p:spPr>
          <a:xfrm>
            <a:off x="4582928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7" name="Marcador de texto 2"/>
          <p:cNvSpPr>
            <a:spLocks noGrp="1"/>
          </p:cNvSpPr>
          <p:nvPr>
            <p:ph type="body" sz="quarter" idx="38"/>
          </p:nvPr>
        </p:nvSpPr>
        <p:spPr>
          <a:xfrm>
            <a:off x="5976051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73" name="Marcador de texto 2"/>
          <p:cNvSpPr>
            <a:spLocks noGrp="1"/>
          </p:cNvSpPr>
          <p:nvPr>
            <p:ph type="body" sz="quarter" idx="44"/>
          </p:nvPr>
        </p:nvSpPr>
        <p:spPr>
          <a:xfrm>
            <a:off x="7369175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4" name="Marcador de texto 2"/>
          <p:cNvSpPr>
            <a:spLocks noGrp="1"/>
          </p:cNvSpPr>
          <p:nvPr>
            <p:ph type="body" sz="quarter" idx="15"/>
          </p:nvPr>
        </p:nvSpPr>
        <p:spPr>
          <a:xfrm>
            <a:off x="393192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0" name="Marcador de texto 2"/>
          <p:cNvSpPr>
            <a:spLocks noGrp="1"/>
          </p:cNvSpPr>
          <p:nvPr>
            <p:ph type="body" sz="quarter" idx="21"/>
          </p:nvPr>
        </p:nvSpPr>
        <p:spPr>
          <a:xfrm>
            <a:off x="1783080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6" name="Marcador de texto 2"/>
          <p:cNvSpPr>
            <a:spLocks noGrp="1"/>
          </p:cNvSpPr>
          <p:nvPr>
            <p:ph type="body" sz="quarter" idx="27"/>
          </p:nvPr>
        </p:nvSpPr>
        <p:spPr>
          <a:xfrm>
            <a:off x="3182112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2" name="Marcador de texto 2"/>
          <p:cNvSpPr>
            <a:spLocks noGrp="1"/>
          </p:cNvSpPr>
          <p:nvPr>
            <p:ph type="body" sz="quarter" idx="33"/>
          </p:nvPr>
        </p:nvSpPr>
        <p:spPr>
          <a:xfrm>
            <a:off x="4582928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8" name="Marcador de texto 2"/>
          <p:cNvSpPr>
            <a:spLocks noGrp="1"/>
          </p:cNvSpPr>
          <p:nvPr>
            <p:ph type="body" sz="quarter" idx="39"/>
          </p:nvPr>
        </p:nvSpPr>
        <p:spPr>
          <a:xfrm>
            <a:off x="5976051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74" name="Marcador de texto 2"/>
          <p:cNvSpPr>
            <a:spLocks noGrp="1"/>
          </p:cNvSpPr>
          <p:nvPr>
            <p:ph type="body" sz="quarter" idx="45"/>
          </p:nvPr>
        </p:nvSpPr>
        <p:spPr>
          <a:xfrm>
            <a:off x="7369175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" name="Marcador de fecha 1"/>
          <p:cNvSpPr>
            <a:spLocks noGrp="1"/>
          </p:cNvSpPr>
          <p:nvPr>
            <p:ph type="dt" sz="half" idx="46"/>
          </p:nvPr>
        </p:nvSpPr>
        <p:spPr/>
        <p:txBody>
          <a:bodyPr/>
          <a:lstStyle/>
          <a:p>
            <a:fld id="{AEC93A36-1BCE-4989-A484-BB2F32BA08F5}" type="datetimeFigureOut">
              <a:pPr/>
              <a:t>1/23/2014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47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48"/>
          </p:nvPr>
        </p:nvSpPr>
        <p:spPr/>
        <p:txBody>
          <a:bodyPr/>
          <a:lstStyle/>
          <a:p>
            <a:fld id="{53CB5F7B-7C15-41FD-9488-0FCC5C0A130E}" type="slidenum">
              <a:pPr/>
              <a:t>‹#›</a:t>
            </a:fld>
            <a:endParaRPr lang="es-ES"/>
          </a:p>
        </p:txBody>
      </p:sp>
      <p:sp>
        <p:nvSpPr>
          <p:cNvPr id="78" name="Cuadro de texto 77"/>
          <p:cNvSpPr txBox="1"/>
          <p:nvPr userDrawn="1"/>
        </p:nvSpPr>
        <p:spPr>
          <a:xfrm>
            <a:off x="7708506" y="423787"/>
            <a:ext cx="101425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r"/>
            <a:r>
              <a:rPr lang="es-ES" sz="2400" smtClean="0">
                <a:solidFill>
                  <a:schemeClr val="accent1"/>
                </a:solidFill>
              </a:rPr>
              <a:t>2015</a:t>
            </a:r>
            <a:endParaRPr lang="es-ES" sz="2400">
              <a:solidFill>
                <a:schemeClr val="accent1"/>
              </a:solidFill>
            </a:endParaRPr>
          </a:p>
        </p:txBody>
      </p:sp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</p:spTree>
    <p:extLst>
      <p:ext uri="{BB962C8B-B14F-4D97-AF65-F5344CB8AC3E}">
        <p14:creationId xmlns:p14="http://schemas.microsoft.com/office/powerpoint/2010/main" val="2900120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ulio 201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Cuadro de texto 1791"/>
          <p:cNvSpPr txBox="1"/>
          <p:nvPr/>
        </p:nvSpPr>
        <p:spPr>
          <a:xfrm>
            <a:off x="17815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30</a:t>
            </a:r>
            <a:endParaRPr lang="es-ES" sz="1300" b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3" name="Cuadro de texto 1792"/>
          <p:cNvSpPr txBox="1"/>
          <p:nvPr/>
        </p:nvSpPr>
        <p:spPr>
          <a:xfrm>
            <a:off x="31583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1 </a:t>
            </a:r>
            <a:r>
              <a:rPr lang="es-ES" sz="1300" b="0" smtClean="0">
                <a:solidFill>
                  <a:schemeClr val="tx1"/>
                </a:solidFill>
              </a:rPr>
              <a:t>de julio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794" name="Cuadro de texto 1793"/>
          <p:cNvSpPr txBox="1"/>
          <p:nvPr/>
        </p:nvSpPr>
        <p:spPr>
          <a:xfrm>
            <a:off x="45641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795" name="Cuadro de texto 1794"/>
          <p:cNvSpPr txBox="1"/>
          <p:nvPr/>
        </p:nvSpPr>
        <p:spPr>
          <a:xfrm>
            <a:off x="59435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796" name="Cuadro de texto 1795"/>
          <p:cNvSpPr txBox="1"/>
          <p:nvPr/>
        </p:nvSpPr>
        <p:spPr>
          <a:xfrm>
            <a:off x="73441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4/5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797" name="Cuadro de texto 1796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kern="1200" smtClean="0">
                <a:solidFill>
                  <a:schemeClr val="bg2">
                    <a:lumMod val="90000"/>
                  </a:schemeClr>
                </a:solidFill>
                <a:latin typeface="+mn-lt"/>
                <a:ea typeface="+mn-ea"/>
                <a:cs typeface="+mn-cs"/>
              </a:rPr>
              <a:t>29 </a:t>
            </a:r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de junio</a:t>
            </a:r>
            <a:endParaRPr lang="es-ES" sz="1300" b="0" kern="1200">
              <a:solidFill>
                <a:schemeClr val="bg2">
                  <a:lumMod val="90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798" name="Cuadro de texto 1797"/>
          <p:cNvSpPr txBox="1"/>
          <p:nvPr/>
        </p:nvSpPr>
        <p:spPr>
          <a:xfrm>
            <a:off x="180373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1799" name="Cuadro de texto 1798"/>
          <p:cNvSpPr txBox="1"/>
          <p:nvPr/>
        </p:nvSpPr>
        <p:spPr>
          <a:xfrm>
            <a:off x="318058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1800" name="Cuadro de texto 1799"/>
          <p:cNvSpPr txBox="1"/>
          <p:nvPr/>
        </p:nvSpPr>
        <p:spPr>
          <a:xfrm>
            <a:off x="4586344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1801" name="Cuadro de texto 1800"/>
          <p:cNvSpPr txBox="1"/>
          <p:nvPr/>
        </p:nvSpPr>
        <p:spPr>
          <a:xfrm>
            <a:off x="5965824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10</a:t>
            </a:r>
          </a:p>
        </p:txBody>
      </p:sp>
      <p:sp>
        <p:nvSpPr>
          <p:cNvPr id="1802" name="Cuadro de texto 1801"/>
          <p:cNvSpPr txBox="1"/>
          <p:nvPr/>
        </p:nvSpPr>
        <p:spPr>
          <a:xfrm>
            <a:off x="7366327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11/12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803" name="Cuadro de texto 1802"/>
          <p:cNvSpPr txBox="1"/>
          <p:nvPr/>
        </p:nvSpPr>
        <p:spPr>
          <a:xfrm>
            <a:off x="38133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6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804" name="Cuadro de texto 1803"/>
          <p:cNvSpPr txBox="1"/>
          <p:nvPr/>
        </p:nvSpPr>
        <p:spPr>
          <a:xfrm>
            <a:off x="180373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14</a:t>
            </a:r>
          </a:p>
        </p:txBody>
      </p:sp>
      <p:sp>
        <p:nvSpPr>
          <p:cNvPr id="1805" name="Cuadro de texto 1804"/>
          <p:cNvSpPr txBox="1"/>
          <p:nvPr/>
        </p:nvSpPr>
        <p:spPr>
          <a:xfrm>
            <a:off x="318058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15</a:t>
            </a:r>
          </a:p>
        </p:txBody>
      </p:sp>
      <p:sp>
        <p:nvSpPr>
          <p:cNvPr id="1806" name="Cuadro de texto 1805"/>
          <p:cNvSpPr txBox="1"/>
          <p:nvPr/>
        </p:nvSpPr>
        <p:spPr>
          <a:xfrm>
            <a:off x="4586344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16</a:t>
            </a:r>
          </a:p>
        </p:txBody>
      </p:sp>
      <p:sp>
        <p:nvSpPr>
          <p:cNvPr id="1807" name="Cuadro de texto 1806"/>
          <p:cNvSpPr txBox="1"/>
          <p:nvPr/>
        </p:nvSpPr>
        <p:spPr>
          <a:xfrm>
            <a:off x="5965824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17</a:t>
            </a:r>
          </a:p>
        </p:txBody>
      </p:sp>
      <p:sp>
        <p:nvSpPr>
          <p:cNvPr id="1808" name="Cuadro de texto 1807"/>
          <p:cNvSpPr txBox="1"/>
          <p:nvPr/>
        </p:nvSpPr>
        <p:spPr>
          <a:xfrm>
            <a:off x="7366327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18/19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809" name="Cuadro de texto 1808"/>
          <p:cNvSpPr txBox="1"/>
          <p:nvPr/>
        </p:nvSpPr>
        <p:spPr>
          <a:xfrm>
            <a:off x="381000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13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810" name="Cuadro de texto 1809"/>
          <p:cNvSpPr txBox="1"/>
          <p:nvPr/>
        </p:nvSpPr>
        <p:spPr>
          <a:xfrm>
            <a:off x="1798444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21</a:t>
            </a:r>
          </a:p>
        </p:txBody>
      </p:sp>
      <p:sp>
        <p:nvSpPr>
          <p:cNvPr id="1811" name="Cuadro de texto 1810"/>
          <p:cNvSpPr txBox="1"/>
          <p:nvPr/>
        </p:nvSpPr>
        <p:spPr>
          <a:xfrm>
            <a:off x="317528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22</a:t>
            </a:r>
          </a:p>
        </p:txBody>
      </p:sp>
      <p:sp>
        <p:nvSpPr>
          <p:cNvPr id="1812" name="Cuadro de texto 1811"/>
          <p:cNvSpPr txBox="1"/>
          <p:nvPr/>
        </p:nvSpPr>
        <p:spPr>
          <a:xfrm>
            <a:off x="458105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23</a:t>
            </a:r>
          </a:p>
        </p:txBody>
      </p:sp>
      <p:sp>
        <p:nvSpPr>
          <p:cNvPr id="1813" name="Cuadro de texto 1812"/>
          <p:cNvSpPr txBox="1"/>
          <p:nvPr/>
        </p:nvSpPr>
        <p:spPr>
          <a:xfrm>
            <a:off x="596053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24</a:t>
            </a:r>
          </a:p>
        </p:txBody>
      </p:sp>
      <p:sp>
        <p:nvSpPr>
          <p:cNvPr id="1814" name="Cuadro de texto 1813"/>
          <p:cNvSpPr txBox="1"/>
          <p:nvPr/>
        </p:nvSpPr>
        <p:spPr>
          <a:xfrm>
            <a:off x="736103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25/26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815" name="Cuadro de texto 1814"/>
          <p:cNvSpPr txBox="1"/>
          <p:nvPr/>
        </p:nvSpPr>
        <p:spPr>
          <a:xfrm>
            <a:off x="40990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20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816" name="Cuadro de texto 1815"/>
          <p:cNvSpPr txBox="1"/>
          <p:nvPr/>
        </p:nvSpPr>
        <p:spPr>
          <a:xfrm>
            <a:off x="180691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28</a:t>
            </a:r>
          </a:p>
        </p:txBody>
      </p:sp>
      <p:sp>
        <p:nvSpPr>
          <p:cNvPr id="1817" name="Cuadro de texto 1816"/>
          <p:cNvSpPr txBox="1"/>
          <p:nvPr/>
        </p:nvSpPr>
        <p:spPr>
          <a:xfrm>
            <a:off x="3183757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29</a:t>
            </a:r>
          </a:p>
        </p:txBody>
      </p:sp>
      <p:sp>
        <p:nvSpPr>
          <p:cNvPr id="1818" name="Cuadro de texto 1817"/>
          <p:cNvSpPr txBox="1"/>
          <p:nvPr/>
        </p:nvSpPr>
        <p:spPr>
          <a:xfrm>
            <a:off x="4589520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30</a:t>
            </a:r>
          </a:p>
        </p:txBody>
      </p:sp>
      <p:sp>
        <p:nvSpPr>
          <p:cNvPr id="1819" name="Cuadro de texto 1818"/>
          <p:cNvSpPr txBox="1"/>
          <p:nvPr/>
        </p:nvSpPr>
        <p:spPr>
          <a:xfrm>
            <a:off x="5969000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31</a:t>
            </a:r>
          </a:p>
        </p:txBody>
      </p:sp>
      <p:sp>
        <p:nvSpPr>
          <p:cNvPr id="1820" name="Cuadro de texto 1819"/>
          <p:cNvSpPr txBox="1"/>
          <p:nvPr/>
        </p:nvSpPr>
        <p:spPr>
          <a:xfrm>
            <a:off x="7369503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1/2</a:t>
            </a:r>
            <a:r>
              <a:rPr lang="es-ES" sz="1300" b="0" baseline="0" smtClean="0">
                <a:solidFill>
                  <a:schemeClr val="bg2">
                    <a:lumMod val="90000"/>
                  </a:schemeClr>
                </a:solidFill>
              </a:rPr>
              <a:t> de agosto</a:t>
            </a:r>
            <a:endParaRPr lang="es-ES" sz="1300" b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1" name="Cuadro de texto 1820"/>
          <p:cNvSpPr txBox="1"/>
          <p:nvPr/>
        </p:nvSpPr>
        <p:spPr>
          <a:xfrm>
            <a:off x="401444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27</a:t>
            </a:r>
            <a:endParaRPr lang="es-ES" sz="1300" b="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822" name="Cuadro de texto 1821"/>
          <p:cNvSpPr txBox="1"/>
          <p:nvPr/>
        </p:nvSpPr>
        <p:spPr>
          <a:xfrm>
            <a:off x="1798444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bg2">
                    <a:lumMod val="90000"/>
                  </a:schemeClr>
                </a:solidFill>
              </a:rPr>
              <a:t>4</a:t>
            </a:r>
          </a:p>
        </p:txBody>
      </p:sp>
      <p:sp>
        <p:nvSpPr>
          <p:cNvPr id="1823" name="Cuadro de texto 1822"/>
          <p:cNvSpPr txBox="1"/>
          <p:nvPr/>
        </p:nvSpPr>
        <p:spPr>
          <a:xfrm>
            <a:off x="317528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bg2">
                    <a:lumMod val="90000"/>
                  </a:schemeClr>
                </a:solidFill>
              </a:rPr>
              <a:t>5</a:t>
            </a:r>
          </a:p>
        </p:txBody>
      </p:sp>
      <p:sp>
        <p:nvSpPr>
          <p:cNvPr id="1824" name="Cuadro de texto 1823"/>
          <p:cNvSpPr txBox="1"/>
          <p:nvPr/>
        </p:nvSpPr>
        <p:spPr>
          <a:xfrm>
            <a:off x="4581053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bg2">
                    <a:lumMod val="90000"/>
                  </a:schemeClr>
                </a:solidFill>
              </a:rPr>
              <a:t>6</a:t>
            </a:r>
          </a:p>
        </p:txBody>
      </p:sp>
      <p:sp>
        <p:nvSpPr>
          <p:cNvPr id="1825" name="Cuadro de texto 1824"/>
          <p:cNvSpPr txBox="1"/>
          <p:nvPr/>
        </p:nvSpPr>
        <p:spPr>
          <a:xfrm>
            <a:off x="596053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bg2">
                    <a:lumMod val="90000"/>
                  </a:schemeClr>
                </a:solidFill>
              </a:rPr>
              <a:t>7</a:t>
            </a:r>
          </a:p>
        </p:txBody>
      </p:sp>
      <p:sp>
        <p:nvSpPr>
          <p:cNvPr id="1826" name="Cuadro de texto 1825"/>
          <p:cNvSpPr txBox="1"/>
          <p:nvPr/>
        </p:nvSpPr>
        <p:spPr>
          <a:xfrm>
            <a:off x="736103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8/9</a:t>
            </a:r>
            <a:endParaRPr lang="es-ES" sz="1300" b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7" name="Cuadro de texto 1826"/>
          <p:cNvSpPr txBox="1"/>
          <p:nvPr/>
        </p:nvSpPr>
        <p:spPr>
          <a:xfrm>
            <a:off x="40990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3</a:t>
            </a:r>
            <a:endParaRPr lang="es-ES" sz="1300" b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41" name="Marcador de texto 2"/>
          <p:cNvSpPr>
            <a:spLocks noGrp="1"/>
          </p:cNvSpPr>
          <p:nvPr>
            <p:ph type="body" sz="quarter" idx="11"/>
          </p:nvPr>
        </p:nvSpPr>
        <p:spPr>
          <a:xfrm>
            <a:off x="393192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7" name="Marcador de texto 2"/>
          <p:cNvSpPr>
            <a:spLocks noGrp="1"/>
          </p:cNvSpPr>
          <p:nvPr>
            <p:ph type="body" sz="quarter" idx="17"/>
          </p:nvPr>
        </p:nvSpPr>
        <p:spPr>
          <a:xfrm>
            <a:off x="1783080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3" name="Marcador de texto 2"/>
          <p:cNvSpPr>
            <a:spLocks noGrp="1"/>
          </p:cNvSpPr>
          <p:nvPr>
            <p:ph type="body" sz="quarter" idx="23"/>
          </p:nvPr>
        </p:nvSpPr>
        <p:spPr>
          <a:xfrm>
            <a:off x="3182112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9" name="Marcador de texto 2"/>
          <p:cNvSpPr>
            <a:spLocks noGrp="1"/>
          </p:cNvSpPr>
          <p:nvPr>
            <p:ph type="body" sz="quarter" idx="29"/>
          </p:nvPr>
        </p:nvSpPr>
        <p:spPr>
          <a:xfrm>
            <a:off x="4582928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5" name="Marcador de texto 2"/>
          <p:cNvSpPr>
            <a:spLocks noGrp="1"/>
          </p:cNvSpPr>
          <p:nvPr>
            <p:ph type="body" sz="quarter" idx="35"/>
          </p:nvPr>
        </p:nvSpPr>
        <p:spPr>
          <a:xfrm>
            <a:off x="5976051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71" name="Marcador de texto 2"/>
          <p:cNvSpPr>
            <a:spLocks noGrp="1"/>
          </p:cNvSpPr>
          <p:nvPr>
            <p:ph type="body" sz="quarter" idx="41"/>
          </p:nvPr>
        </p:nvSpPr>
        <p:spPr>
          <a:xfrm>
            <a:off x="7379208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sz="quarter" idx="10"/>
          </p:nvPr>
        </p:nvSpPr>
        <p:spPr>
          <a:xfrm>
            <a:off x="393192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6" name="Marcador de texto 2"/>
          <p:cNvSpPr>
            <a:spLocks noGrp="1"/>
          </p:cNvSpPr>
          <p:nvPr>
            <p:ph type="body" sz="quarter" idx="16"/>
          </p:nvPr>
        </p:nvSpPr>
        <p:spPr>
          <a:xfrm>
            <a:off x="1783080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2" name="Marcador de texto 2"/>
          <p:cNvSpPr>
            <a:spLocks noGrp="1"/>
          </p:cNvSpPr>
          <p:nvPr>
            <p:ph type="body" sz="quarter" idx="22"/>
          </p:nvPr>
        </p:nvSpPr>
        <p:spPr>
          <a:xfrm>
            <a:off x="3182112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8" name="Marcador de texto 2"/>
          <p:cNvSpPr>
            <a:spLocks noGrp="1"/>
          </p:cNvSpPr>
          <p:nvPr>
            <p:ph type="body" sz="quarter" idx="28"/>
          </p:nvPr>
        </p:nvSpPr>
        <p:spPr>
          <a:xfrm>
            <a:off x="4582928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4" name="Marcador de texto 2"/>
          <p:cNvSpPr>
            <a:spLocks noGrp="1"/>
          </p:cNvSpPr>
          <p:nvPr>
            <p:ph type="body" sz="quarter" idx="34"/>
          </p:nvPr>
        </p:nvSpPr>
        <p:spPr>
          <a:xfrm>
            <a:off x="5976051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70" name="Marcador de texto 2"/>
          <p:cNvSpPr>
            <a:spLocks noGrp="1"/>
          </p:cNvSpPr>
          <p:nvPr>
            <p:ph type="body" sz="quarter" idx="40"/>
          </p:nvPr>
        </p:nvSpPr>
        <p:spPr>
          <a:xfrm>
            <a:off x="7379208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2" name="Marcador de texto 2"/>
          <p:cNvSpPr>
            <a:spLocks noGrp="1"/>
          </p:cNvSpPr>
          <p:nvPr>
            <p:ph type="body" sz="quarter" idx="12"/>
          </p:nvPr>
        </p:nvSpPr>
        <p:spPr>
          <a:xfrm>
            <a:off x="393192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8" name="Marcador de texto 2"/>
          <p:cNvSpPr>
            <a:spLocks noGrp="1"/>
          </p:cNvSpPr>
          <p:nvPr>
            <p:ph type="body" sz="quarter" idx="18"/>
          </p:nvPr>
        </p:nvSpPr>
        <p:spPr>
          <a:xfrm>
            <a:off x="1783080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4" name="Marcador de texto 2"/>
          <p:cNvSpPr>
            <a:spLocks noGrp="1"/>
          </p:cNvSpPr>
          <p:nvPr>
            <p:ph type="body" sz="quarter" idx="24"/>
          </p:nvPr>
        </p:nvSpPr>
        <p:spPr>
          <a:xfrm>
            <a:off x="3182112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0" name="Marcador de texto 2"/>
          <p:cNvSpPr>
            <a:spLocks noGrp="1"/>
          </p:cNvSpPr>
          <p:nvPr>
            <p:ph type="body" sz="quarter" idx="30"/>
          </p:nvPr>
        </p:nvSpPr>
        <p:spPr>
          <a:xfrm>
            <a:off x="4582928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6" name="Marcador de texto 2"/>
          <p:cNvSpPr>
            <a:spLocks noGrp="1"/>
          </p:cNvSpPr>
          <p:nvPr>
            <p:ph type="body" sz="quarter" idx="36"/>
          </p:nvPr>
        </p:nvSpPr>
        <p:spPr>
          <a:xfrm>
            <a:off x="5976051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72" name="Marcador de texto 2"/>
          <p:cNvSpPr>
            <a:spLocks noGrp="1"/>
          </p:cNvSpPr>
          <p:nvPr>
            <p:ph type="body" sz="quarter" idx="42"/>
          </p:nvPr>
        </p:nvSpPr>
        <p:spPr>
          <a:xfrm>
            <a:off x="7379208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3" name="Marcador de texto 2"/>
          <p:cNvSpPr>
            <a:spLocks noGrp="1"/>
          </p:cNvSpPr>
          <p:nvPr>
            <p:ph type="body" sz="quarter" idx="13"/>
          </p:nvPr>
        </p:nvSpPr>
        <p:spPr>
          <a:xfrm>
            <a:off x="393192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9" name="Marcador de texto 2"/>
          <p:cNvSpPr>
            <a:spLocks noGrp="1"/>
          </p:cNvSpPr>
          <p:nvPr>
            <p:ph type="body" sz="quarter" idx="19"/>
          </p:nvPr>
        </p:nvSpPr>
        <p:spPr>
          <a:xfrm>
            <a:off x="1783080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5" name="Marcador de texto 2"/>
          <p:cNvSpPr>
            <a:spLocks noGrp="1"/>
          </p:cNvSpPr>
          <p:nvPr>
            <p:ph type="body" sz="quarter" idx="25"/>
          </p:nvPr>
        </p:nvSpPr>
        <p:spPr>
          <a:xfrm>
            <a:off x="3182112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1" name="Marcador de texto 2"/>
          <p:cNvSpPr>
            <a:spLocks noGrp="1"/>
          </p:cNvSpPr>
          <p:nvPr>
            <p:ph type="body" sz="quarter" idx="31"/>
          </p:nvPr>
        </p:nvSpPr>
        <p:spPr>
          <a:xfrm>
            <a:off x="4582928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7" name="Marcador de texto 2"/>
          <p:cNvSpPr>
            <a:spLocks noGrp="1"/>
          </p:cNvSpPr>
          <p:nvPr>
            <p:ph type="body" sz="quarter" idx="37"/>
          </p:nvPr>
        </p:nvSpPr>
        <p:spPr>
          <a:xfrm>
            <a:off x="5976051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73" name="Marcador de texto 2"/>
          <p:cNvSpPr>
            <a:spLocks noGrp="1"/>
          </p:cNvSpPr>
          <p:nvPr>
            <p:ph type="body" sz="quarter" idx="43"/>
          </p:nvPr>
        </p:nvSpPr>
        <p:spPr>
          <a:xfrm>
            <a:off x="7379208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4" name="Marcador de texto 2"/>
          <p:cNvSpPr>
            <a:spLocks noGrp="1"/>
          </p:cNvSpPr>
          <p:nvPr>
            <p:ph type="body" sz="quarter" idx="14"/>
          </p:nvPr>
        </p:nvSpPr>
        <p:spPr>
          <a:xfrm>
            <a:off x="393192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0" name="Marcador de texto 2"/>
          <p:cNvSpPr>
            <a:spLocks noGrp="1"/>
          </p:cNvSpPr>
          <p:nvPr>
            <p:ph type="body" sz="quarter" idx="20"/>
          </p:nvPr>
        </p:nvSpPr>
        <p:spPr>
          <a:xfrm>
            <a:off x="1783080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6" name="Marcador de texto 2"/>
          <p:cNvSpPr>
            <a:spLocks noGrp="1"/>
          </p:cNvSpPr>
          <p:nvPr>
            <p:ph type="body" sz="quarter" idx="26"/>
          </p:nvPr>
        </p:nvSpPr>
        <p:spPr>
          <a:xfrm>
            <a:off x="3182112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2" name="Marcador de texto 2"/>
          <p:cNvSpPr>
            <a:spLocks noGrp="1"/>
          </p:cNvSpPr>
          <p:nvPr>
            <p:ph type="body" sz="quarter" idx="32"/>
          </p:nvPr>
        </p:nvSpPr>
        <p:spPr>
          <a:xfrm>
            <a:off x="4582928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8" name="Marcador de texto 2"/>
          <p:cNvSpPr>
            <a:spLocks noGrp="1"/>
          </p:cNvSpPr>
          <p:nvPr>
            <p:ph type="body" sz="quarter" idx="38"/>
          </p:nvPr>
        </p:nvSpPr>
        <p:spPr>
          <a:xfrm>
            <a:off x="5976051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74" name="Marcador de texto 2"/>
          <p:cNvSpPr>
            <a:spLocks noGrp="1"/>
          </p:cNvSpPr>
          <p:nvPr>
            <p:ph type="body" sz="quarter" idx="44"/>
          </p:nvPr>
        </p:nvSpPr>
        <p:spPr>
          <a:xfrm>
            <a:off x="7379208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5" name="Marcador de texto 2"/>
          <p:cNvSpPr>
            <a:spLocks noGrp="1"/>
          </p:cNvSpPr>
          <p:nvPr>
            <p:ph type="body" sz="quarter" idx="15"/>
          </p:nvPr>
        </p:nvSpPr>
        <p:spPr>
          <a:xfrm>
            <a:off x="393192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1" name="Marcador de texto 2"/>
          <p:cNvSpPr>
            <a:spLocks noGrp="1"/>
          </p:cNvSpPr>
          <p:nvPr>
            <p:ph type="body" sz="quarter" idx="21"/>
          </p:nvPr>
        </p:nvSpPr>
        <p:spPr>
          <a:xfrm>
            <a:off x="1783080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7" name="Marcador de texto 2"/>
          <p:cNvSpPr>
            <a:spLocks noGrp="1"/>
          </p:cNvSpPr>
          <p:nvPr>
            <p:ph type="body" sz="quarter" idx="27"/>
          </p:nvPr>
        </p:nvSpPr>
        <p:spPr>
          <a:xfrm>
            <a:off x="3182112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3" name="Marcador de texto 2"/>
          <p:cNvSpPr>
            <a:spLocks noGrp="1"/>
          </p:cNvSpPr>
          <p:nvPr>
            <p:ph type="body" sz="quarter" idx="33"/>
          </p:nvPr>
        </p:nvSpPr>
        <p:spPr>
          <a:xfrm>
            <a:off x="4582928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9" name="Marcador de texto 2"/>
          <p:cNvSpPr>
            <a:spLocks noGrp="1"/>
          </p:cNvSpPr>
          <p:nvPr>
            <p:ph type="body" sz="quarter" idx="39"/>
          </p:nvPr>
        </p:nvSpPr>
        <p:spPr>
          <a:xfrm>
            <a:off x="5976051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75" name="Marcador de texto 2"/>
          <p:cNvSpPr>
            <a:spLocks noGrp="1"/>
          </p:cNvSpPr>
          <p:nvPr>
            <p:ph type="body" sz="quarter" idx="45"/>
          </p:nvPr>
        </p:nvSpPr>
        <p:spPr>
          <a:xfrm>
            <a:off x="7379208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" name="Marcador de fecha 1"/>
          <p:cNvSpPr>
            <a:spLocks noGrp="1"/>
          </p:cNvSpPr>
          <p:nvPr>
            <p:ph type="dt" sz="half" idx="46"/>
          </p:nvPr>
        </p:nvSpPr>
        <p:spPr/>
        <p:txBody>
          <a:bodyPr/>
          <a:lstStyle/>
          <a:p>
            <a:fld id="{AEC93A36-1BCE-4989-A484-BB2F32BA08F5}" type="datetimeFigureOut">
              <a:pPr/>
              <a:t>1/23/2014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47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48"/>
          </p:nvPr>
        </p:nvSpPr>
        <p:spPr/>
        <p:txBody>
          <a:bodyPr/>
          <a:lstStyle/>
          <a:p>
            <a:fld id="{53CB5F7B-7C15-41FD-9488-0FCC5C0A130E}" type="slidenum">
              <a:pPr/>
              <a:t>‹#›</a:t>
            </a:fld>
            <a:endParaRPr lang="es-ES"/>
          </a:p>
        </p:txBody>
      </p:sp>
      <p:sp>
        <p:nvSpPr>
          <p:cNvPr id="78" name="Cuadro de texto 77"/>
          <p:cNvSpPr txBox="1"/>
          <p:nvPr userDrawn="1"/>
        </p:nvSpPr>
        <p:spPr>
          <a:xfrm>
            <a:off x="7708506" y="423787"/>
            <a:ext cx="101425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r"/>
            <a:r>
              <a:rPr lang="es-ES" sz="2400" smtClean="0">
                <a:solidFill>
                  <a:schemeClr val="accent1"/>
                </a:solidFill>
              </a:rPr>
              <a:t>2015</a:t>
            </a:r>
            <a:endParaRPr lang="es-ES" sz="2400">
              <a:solidFill>
                <a:schemeClr val="accent1"/>
              </a:solidFill>
            </a:endParaRPr>
          </a:p>
        </p:txBody>
      </p:sp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</p:spTree>
    <p:extLst>
      <p:ext uri="{BB962C8B-B14F-4D97-AF65-F5344CB8AC3E}">
        <p14:creationId xmlns:p14="http://schemas.microsoft.com/office/powerpoint/2010/main" val="11974202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redondeado 6"/>
          <p:cNvSpPr/>
          <p:nvPr/>
        </p:nvSpPr>
        <p:spPr>
          <a:xfrm>
            <a:off x="126123" y="95251"/>
            <a:ext cx="8870731" cy="6662900"/>
          </a:xfrm>
          <a:prstGeom prst="roundRect">
            <a:avLst>
              <a:gd name="adj" fmla="val 2527"/>
            </a:avLst>
          </a:prstGeom>
          <a:solidFill>
            <a:schemeClr val="bg1"/>
          </a:solidFill>
          <a:ln>
            <a:noFill/>
          </a:ln>
          <a:effectLst>
            <a:innerShdw blurRad="101600" dist="25400" dir="16200000">
              <a:prstClr val="black">
                <a:alpha val="14000"/>
              </a:prstClr>
            </a:innerShdw>
            <a:outerShdw blurRad="63500" sx="101000" sy="101000" algn="ct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8" name="anillo derecho"/>
          <p:cNvGrpSpPr/>
          <p:nvPr/>
        </p:nvGrpSpPr>
        <p:grpSpPr>
          <a:xfrm>
            <a:off x="8701801" y="0"/>
            <a:ext cx="145110" cy="336423"/>
            <a:chOff x="8654176" y="0"/>
            <a:chExt cx="145110" cy="336423"/>
          </a:xfrm>
        </p:grpSpPr>
        <p:sp>
          <p:nvSpPr>
            <p:cNvPr id="9" name="Óvalo 8"/>
            <p:cNvSpPr/>
            <p:nvPr/>
          </p:nvSpPr>
          <p:spPr>
            <a:xfrm>
              <a:off x="8654176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pic>
          <p:nvPicPr>
            <p:cNvPr id="10" name="Imagen 37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8655848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1" name="anillo izquierdo"/>
          <p:cNvGrpSpPr/>
          <p:nvPr/>
        </p:nvGrpSpPr>
        <p:grpSpPr>
          <a:xfrm>
            <a:off x="301625" y="0"/>
            <a:ext cx="144654" cy="336423"/>
            <a:chOff x="349250" y="0"/>
            <a:chExt cx="144654" cy="336423"/>
          </a:xfrm>
        </p:grpSpPr>
        <p:sp>
          <p:nvSpPr>
            <p:cNvPr id="12" name="Óvalo 11"/>
            <p:cNvSpPr/>
            <p:nvPr/>
          </p:nvSpPr>
          <p:spPr>
            <a:xfrm>
              <a:off x="349250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pic>
          <p:nvPicPr>
            <p:cNvPr id="13" name="Imagen 37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350466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>
            <a:lvl5pPr latinLnBrk="0">
              <a:defRPr lang="es-ES"/>
            </a:lvl5pPr>
            <a:lvl6pPr latinLnBrk="0">
              <a:defRPr lang="es-ES"/>
            </a:lvl6pPr>
            <a:lvl7pPr latinLnBrk="0">
              <a:defRPr lang="es-ES" baseline="0"/>
            </a:lvl7pPr>
            <a:lvl8pPr latinLnBrk="0">
              <a:defRPr lang="es-ES" baseline="0"/>
            </a:lvl8pPr>
            <a:lvl9pPr latinLnBrk="0">
              <a:defRPr lang="es-ES" baseline="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A3A16-68B0-4C3C-9C15-9321178FD76C}" type="datetimeFigureOut">
              <a:t>1/23/2014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97E0C-8F25-49B0-9FED-AD60A4CEA8B4}" type="slidenum"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24538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redondeado 4"/>
          <p:cNvSpPr/>
          <p:nvPr/>
        </p:nvSpPr>
        <p:spPr>
          <a:xfrm>
            <a:off x="126123" y="95251"/>
            <a:ext cx="8870731" cy="6662900"/>
          </a:xfrm>
          <a:prstGeom prst="roundRect">
            <a:avLst>
              <a:gd name="adj" fmla="val 2527"/>
            </a:avLst>
          </a:prstGeom>
          <a:solidFill>
            <a:schemeClr val="bg1"/>
          </a:solidFill>
          <a:ln>
            <a:noFill/>
          </a:ln>
          <a:effectLst>
            <a:innerShdw blurRad="101600" dist="25400" dir="16200000">
              <a:prstClr val="black">
                <a:alpha val="14000"/>
              </a:prstClr>
            </a:innerShdw>
            <a:outerShdw blurRad="63500" sx="101000" sy="101000" algn="ct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6" name="anillo derecho"/>
          <p:cNvGrpSpPr/>
          <p:nvPr/>
        </p:nvGrpSpPr>
        <p:grpSpPr>
          <a:xfrm>
            <a:off x="8701801" y="0"/>
            <a:ext cx="145110" cy="336423"/>
            <a:chOff x="8654176" y="0"/>
            <a:chExt cx="145110" cy="336423"/>
          </a:xfrm>
        </p:grpSpPr>
        <p:sp>
          <p:nvSpPr>
            <p:cNvPr id="7" name="Óvalo 6"/>
            <p:cNvSpPr/>
            <p:nvPr/>
          </p:nvSpPr>
          <p:spPr>
            <a:xfrm>
              <a:off x="8654176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pic>
          <p:nvPicPr>
            <p:cNvPr id="8" name="Imagen 37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8655848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9" name="anillo izquierdo"/>
          <p:cNvGrpSpPr/>
          <p:nvPr/>
        </p:nvGrpSpPr>
        <p:grpSpPr>
          <a:xfrm>
            <a:off x="301625" y="0"/>
            <a:ext cx="144654" cy="336423"/>
            <a:chOff x="349250" y="0"/>
            <a:chExt cx="144654" cy="336423"/>
          </a:xfrm>
        </p:grpSpPr>
        <p:sp>
          <p:nvSpPr>
            <p:cNvPr id="10" name="Óvalo 9"/>
            <p:cNvSpPr/>
            <p:nvPr/>
          </p:nvSpPr>
          <p:spPr>
            <a:xfrm>
              <a:off x="349250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pic>
          <p:nvPicPr>
            <p:cNvPr id="11" name="Imagen 37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350466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A3A16-68B0-4C3C-9C15-9321178FD76C}" type="datetimeFigureOut">
              <a:t>1/23/2014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97E0C-8F25-49B0-9FED-AD60A4CEA8B4}" type="slidenum"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41195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osto 20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Cuadro de texto 1791"/>
          <p:cNvSpPr txBox="1"/>
          <p:nvPr/>
        </p:nvSpPr>
        <p:spPr>
          <a:xfrm>
            <a:off x="7387794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2/3</a:t>
            </a:r>
            <a:endParaRPr lang="es-ES" sz="1300" b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3" name="Cuadro de texto 1792"/>
          <p:cNvSpPr txBox="1"/>
          <p:nvPr/>
        </p:nvSpPr>
        <p:spPr>
          <a:xfrm>
            <a:off x="319211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bg2">
                    <a:lumMod val="90000"/>
                  </a:schemeClr>
                </a:solidFill>
              </a:rPr>
              <a:t>30</a:t>
            </a:r>
          </a:p>
        </p:txBody>
      </p:sp>
      <p:sp>
        <p:nvSpPr>
          <p:cNvPr id="1794" name="Cuadro de texto 1793"/>
          <p:cNvSpPr txBox="1"/>
          <p:nvPr/>
        </p:nvSpPr>
        <p:spPr>
          <a:xfrm>
            <a:off x="4597878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bg2">
                    <a:lumMod val="90000"/>
                  </a:schemeClr>
                </a:solidFill>
              </a:rPr>
              <a:t>31</a:t>
            </a:r>
          </a:p>
        </p:txBody>
      </p:sp>
      <p:sp>
        <p:nvSpPr>
          <p:cNvPr id="1795" name="Cuadro de texto 1794"/>
          <p:cNvSpPr txBox="1"/>
          <p:nvPr/>
        </p:nvSpPr>
        <p:spPr>
          <a:xfrm>
            <a:off x="5977358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1 </a:t>
            </a:r>
            <a:r>
              <a:rPr lang="es-ES" sz="1300" b="0">
                <a:solidFill>
                  <a:schemeClr val="tx1"/>
                </a:solidFill>
              </a:rPr>
              <a:t>de agosto</a:t>
            </a:r>
          </a:p>
        </p:txBody>
      </p:sp>
      <p:sp>
        <p:nvSpPr>
          <p:cNvPr id="1796" name="Cuadro de texto 1795"/>
          <p:cNvSpPr txBox="1"/>
          <p:nvPr/>
        </p:nvSpPr>
        <p:spPr>
          <a:xfrm>
            <a:off x="406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1300" b="0" kern="1200" smtClean="0">
                <a:solidFill>
                  <a:schemeClr val="bg2">
                    <a:lumMod val="90000"/>
                  </a:schemeClr>
                </a:solidFill>
                <a:latin typeface="+mn-lt"/>
                <a:ea typeface="+mn-ea"/>
                <a:cs typeface="+mn-cs"/>
              </a:rPr>
              <a:t>28 </a:t>
            </a:r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de julio</a:t>
            </a:r>
          </a:p>
        </p:txBody>
      </p:sp>
      <p:sp>
        <p:nvSpPr>
          <p:cNvPr id="1797" name="Cuadro de texto 1796"/>
          <p:cNvSpPr txBox="1"/>
          <p:nvPr/>
        </p:nvSpPr>
        <p:spPr>
          <a:xfrm>
            <a:off x="180358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kern="1200" smtClean="0">
                <a:solidFill>
                  <a:schemeClr val="bg2">
                    <a:lumMod val="90000"/>
                  </a:schemeClr>
                </a:solidFill>
                <a:latin typeface="+mn-lt"/>
                <a:ea typeface="+mn-ea"/>
                <a:cs typeface="+mn-cs"/>
              </a:rPr>
              <a:t>29</a:t>
            </a:r>
            <a:endParaRPr lang="es-ES" sz="1300" b="0" kern="1200">
              <a:solidFill>
                <a:schemeClr val="bg2">
                  <a:lumMod val="90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798" name="Cuadro de texto 1797"/>
          <p:cNvSpPr txBox="1"/>
          <p:nvPr/>
        </p:nvSpPr>
        <p:spPr>
          <a:xfrm>
            <a:off x="1798337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1799" name="Cuadro de texto 1798"/>
          <p:cNvSpPr txBox="1"/>
          <p:nvPr/>
        </p:nvSpPr>
        <p:spPr>
          <a:xfrm>
            <a:off x="317518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1800" name="Cuadro de texto 1799"/>
          <p:cNvSpPr txBox="1"/>
          <p:nvPr/>
        </p:nvSpPr>
        <p:spPr>
          <a:xfrm>
            <a:off x="458094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1801" name="Cuadro de texto 1800"/>
          <p:cNvSpPr txBox="1"/>
          <p:nvPr/>
        </p:nvSpPr>
        <p:spPr>
          <a:xfrm>
            <a:off x="596042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8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802" name="Cuadro de texto 1801"/>
          <p:cNvSpPr txBox="1"/>
          <p:nvPr/>
        </p:nvSpPr>
        <p:spPr>
          <a:xfrm>
            <a:off x="73846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9/10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803" name="Cuadro de texto 1802"/>
          <p:cNvSpPr txBox="1"/>
          <p:nvPr/>
        </p:nvSpPr>
        <p:spPr>
          <a:xfrm>
            <a:off x="41446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4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804" name="Cuadro de texto 1803"/>
          <p:cNvSpPr txBox="1"/>
          <p:nvPr/>
        </p:nvSpPr>
        <p:spPr>
          <a:xfrm>
            <a:off x="1798337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12</a:t>
            </a:r>
          </a:p>
        </p:txBody>
      </p:sp>
      <p:sp>
        <p:nvSpPr>
          <p:cNvPr id="1805" name="Cuadro de texto 1804"/>
          <p:cNvSpPr txBox="1"/>
          <p:nvPr/>
        </p:nvSpPr>
        <p:spPr>
          <a:xfrm>
            <a:off x="317518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13</a:t>
            </a:r>
          </a:p>
        </p:txBody>
      </p:sp>
      <p:sp>
        <p:nvSpPr>
          <p:cNvPr id="1806" name="Cuadro de texto 1805"/>
          <p:cNvSpPr txBox="1"/>
          <p:nvPr/>
        </p:nvSpPr>
        <p:spPr>
          <a:xfrm>
            <a:off x="458094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14</a:t>
            </a:r>
          </a:p>
        </p:txBody>
      </p:sp>
      <p:sp>
        <p:nvSpPr>
          <p:cNvPr id="1807" name="Cuadro de texto 1806"/>
          <p:cNvSpPr txBox="1"/>
          <p:nvPr/>
        </p:nvSpPr>
        <p:spPr>
          <a:xfrm>
            <a:off x="596042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15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808" name="Cuadro de texto 1807"/>
          <p:cNvSpPr txBox="1"/>
          <p:nvPr/>
        </p:nvSpPr>
        <p:spPr>
          <a:xfrm>
            <a:off x="73846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16/17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809" name="Cuadro de texto 1808"/>
          <p:cNvSpPr txBox="1"/>
          <p:nvPr/>
        </p:nvSpPr>
        <p:spPr>
          <a:xfrm>
            <a:off x="41446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11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810" name="Cuadro de texto 1809"/>
          <p:cNvSpPr txBox="1"/>
          <p:nvPr/>
        </p:nvSpPr>
        <p:spPr>
          <a:xfrm>
            <a:off x="1798337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19</a:t>
            </a:r>
          </a:p>
        </p:txBody>
      </p:sp>
      <p:sp>
        <p:nvSpPr>
          <p:cNvPr id="1811" name="Cuadro de texto 1810"/>
          <p:cNvSpPr txBox="1"/>
          <p:nvPr/>
        </p:nvSpPr>
        <p:spPr>
          <a:xfrm>
            <a:off x="317518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20</a:t>
            </a:r>
          </a:p>
        </p:txBody>
      </p:sp>
      <p:sp>
        <p:nvSpPr>
          <p:cNvPr id="1812" name="Cuadro de texto 1811"/>
          <p:cNvSpPr txBox="1"/>
          <p:nvPr/>
        </p:nvSpPr>
        <p:spPr>
          <a:xfrm>
            <a:off x="458094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21</a:t>
            </a:r>
          </a:p>
        </p:txBody>
      </p:sp>
      <p:sp>
        <p:nvSpPr>
          <p:cNvPr id="1813" name="Cuadro de texto 1812"/>
          <p:cNvSpPr txBox="1"/>
          <p:nvPr/>
        </p:nvSpPr>
        <p:spPr>
          <a:xfrm>
            <a:off x="596042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22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814" name="Cuadro de texto 1813"/>
          <p:cNvSpPr txBox="1"/>
          <p:nvPr/>
        </p:nvSpPr>
        <p:spPr>
          <a:xfrm>
            <a:off x="73846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23/24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815" name="Cuadro de texto 1814"/>
          <p:cNvSpPr txBox="1"/>
          <p:nvPr/>
        </p:nvSpPr>
        <p:spPr>
          <a:xfrm>
            <a:off x="41446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18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816" name="Cuadro de texto 1815"/>
          <p:cNvSpPr txBox="1"/>
          <p:nvPr/>
        </p:nvSpPr>
        <p:spPr>
          <a:xfrm>
            <a:off x="1798337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26</a:t>
            </a:r>
          </a:p>
        </p:txBody>
      </p:sp>
      <p:sp>
        <p:nvSpPr>
          <p:cNvPr id="1817" name="Cuadro de texto 1816"/>
          <p:cNvSpPr txBox="1"/>
          <p:nvPr/>
        </p:nvSpPr>
        <p:spPr>
          <a:xfrm>
            <a:off x="317518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27</a:t>
            </a:r>
          </a:p>
        </p:txBody>
      </p:sp>
      <p:sp>
        <p:nvSpPr>
          <p:cNvPr id="1818" name="Cuadro de texto 1817"/>
          <p:cNvSpPr txBox="1"/>
          <p:nvPr/>
        </p:nvSpPr>
        <p:spPr>
          <a:xfrm>
            <a:off x="458094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28</a:t>
            </a:r>
          </a:p>
        </p:txBody>
      </p:sp>
      <p:sp>
        <p:nvSpPr>
          <p:cNvPr id="1819" name="Cuadro de texto 1818"/>
          <p:cNvSpPr txBox="1"/>
          <p:nvPr/>
        </p:nvSpPr>
        <p:spPr>
          <a:xfrm>
            <a:off x="596042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29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820" name="Cuadro de texto 1819"/>
          <p:cNvSpPr txBox="1"/>
          <p:nvPr/>
        </p:nvSpPr>
        <p:spPr>
          <a:xfrm>
            <a:off x="73846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30/31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821" name="Cuadro de texto 1820"/>
          <p:cNvSpPr txBox="1"/>
          <p:nvPr/>
        </p:nvSpPr>
        <p:spPr>
          <a:xfrm>
            <a:off x="41446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25</a:t>
            </a:r>
            <a:endParaRPr lang="es-ES" sz="1300" b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69" name="Cuadro de texto 68"/>
          <p:cNvSpPr txBox="1"/>
          <p:nvPr/>
        </p:nvSpPr>
        <p:spPr>
          <a:xfrm>
            <a:off x="1798337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bg2">
                    <a:lumMod val="90000"/>
                  </a:schemeClr>
                </a:solidFill>
              </a:rPr>
              <a:t>2</a:t>
            </a:r>
          </a:p>
        </p:txBody>
      </p:sp>
      <p:sp>
        <p:nvSpPr>
          <p:cNvPr id="70" name="Cuadro de texto 69"/>
          <p:cNvSpPr txBox="1"/>
          <p:nvPr/>
        </p:nvSpPr>
        <p:spPr>
          <a:xfrm>
            <a:off x="317518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bg2">
                    <a:lumMod val="90000"/>
                  </a:schemeClr>
                </a:solidFill>
              </a:rPr>
              <a:t>3</a:t>
            </a:r>
          </a:p>
        </p:txBody>
      </p:sp>
      <p:sp>
        <p:nvSpPr>
          <p:cNvPr id="71" name="Cuadro de texto 70"/>
          <p:cNvSpPr txBox="1"/>
          <p:nvPr/>
        </p:nvSpPr>
        <p:spPr>
          <a:xfrm>
            <a:off x="458094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bg2">
                    <a:lumMod val="90000"/>
                  </a:schemeClr>
                </a:solidFill>
              </a:rPr>
              <a:t>4</a:t>
            </a:r>
          </a:p>
        </p:txBody>
      </p:sp>
      <p:sp>
        <p:nvSpPr>
          <p:cNvPr id="72" name="Cuadro de texto 71"/>
          <p:cNvSpPr txBox="1"/>
          <p:nvPr/>
        </p:nvSpPr>
        <p:spPr>
          <a:xfrm>
            <a:off x="596042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5</a:t>
            </a:r>
            <a:endParaRPr lang="es-ES" sz="1300" b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3" name="Cuadro de texto 72"/>
          <p:cNvSpPr txBox="1"/>
          <p:nvPr/>
        </p:nvSpPr>
        <p:spPr>
          <a:xfrm>
            <a:off x="73846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6/7</a:t>
            </a:r>
            <a:endParaRPr lang="es-ES" sz="1300" b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4" name="Cuadro de texto 73"/>
          <p:cNvSpPr txBox="1"/>
          <p:nvPr/>
        </p:nvSpPr>
        <p:spPr>
          <a:xfrm>
            <a:off x="41446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1 de septiembre</a:t>
            </a:r>
            <a:endParaRPr lang="es-ES" sz="1300" b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34" name="Marcador de texto 2"/>
          <p:cNvSpPr>
            <a:spLocks noGrp="1"/>
          </p:cNvSpPr>
          <p:nvPr>
            <p:ph type="body" sz="quarter" idx="11"/>
          </p:nvPr>
        </p:nvSpPr>
        <p:spPr>
          <a:xfrm>
            <a:off x="393192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0" name="Marcador de texto 2"/>
          <p:cNvSpPr>
            <a:spLocks noGrp="1"/>
          </p:cNvSpPr>
          <p:nvPr>
            <p:ph type="body" sz="quarter" idx="17"/>
          </p:nvPr>
        </p:nvSpPr>
        <p:spPr>
          <a:xfrm>
            <a:off x="1783080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6" name="Marcador de texto 2"/>
          <p:cNvSpPr>
            <a:spLocks noGrp="1"/>
          </p:cNvSpPr>
          <p:nvPr>
            <p:ph type="body" sz="quarter" idx="23"/>
          </p:nvPr>
        </p:nvSpPr>
        <p:spPr>
          <a:xfrm>
            <a:off x="3182112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2" name="Marcador de texto 2"/>
          <p:cNvSpPr>
            <a:spLocks noGrp="1"/>
          </p:cNvSpPr>
          <p:nvPr>
            <p:ph type="body" sz="quarter" idx="29"/>
          </p:nvPr>
        </p:nvSpPr>
        <p:spPr>
          <a:xfrm>
            <a:off x="4582928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8" name="Marcador de texto 2"/>
          <p:cNvSpPr>
            <a:spLocks noGrp="1"/>
          </p:cNvSpPr>
          <p:nvPr>
            <p:ph type="body" sz="quarter" idx="35"/>
          </p:nvPr>
        </p:nvSpPr>
        <p:spPr>
          <a:xfrm>
            <a:off x="5976051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4" name="Marcador de texto 2"/>
          <p:cNvSpPr>
            <a:spLocks noGrp="1"/>
          </p:cNvSpPr>
          <p:nvPr>
            <p:ph type="body" sz="quarter" idx="41"/>
          </p:nvPr>
        </p:nvSpPr>
        <p:spPr>
          <a:xfrm>
            <a:off x="7379208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3" name="Marcador de texto 2"/>
          <p:cNvSpPr>
            <a:spLocks noGrp="1"/>
          </p:cNvSpPr>
          <p:nvPr>
            <p:ph type="body" sz="quarter" idx="10"/>
          </p:nvPr>
        </p:nvSpPr>
        <p:spPr>
          <a:xfrm>
            <a:off x="393192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9" name="Marcador de texto 2"/>
          <p:cNvSpPr>
            <a:spLocks noGrp="1"/>
          </p:cNvSpPr>
          <p:nvPr>
            <p:ph type="body" sz="quarter" idx="16"/>
          </p:nvPr>
        </p:nvSpPr>
        <p:spPr>
          <a:xfrm>
            <a:off x="1783080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5" name="Marcador de texto 2"/>
          <p:cNvSpPr>
            <a:spLocks noGrp="1"/>
          </p:cNvSpPr>
          <p:nvPr>
            <p:ph type="body" sz="quarter" idx="22"/>
          </p:nvPr>
        </p:nvSpPr>
        <p:spPr>
          <a:xfrm>
            <a:off x="3182112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1" name="Marcador de texto 2"/>
          <p:cNvSpPr>
            <a:spLocks noGrp="1"/>
          </p:cNvSpPr>
          <p:nvPr>
            <p:ph type="body" sz="quarter" idx="28"/>
          </p:nvPr>
        </p:nvSpPr>
        <p:spPr>
          <a:xfrm>
            <a:off x="4582928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7" name="Marcador de texto 2"/>
          <p:cNvSpPr>
            <a:spLocks noGrp="1"/>
          </p:cNvSpPr>
          <p:nvPr>
            <p:ph type="body" sz="quarter" idx="34"/>
          </p:nvPr>
        </p:nvSpPr>
        <p:spPr>
          <a:xfrm>
            <a:off x="5976051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3" name="Marcador de texto 2"/>
          <p:cNvSpPr>
            <a:spLocks noGrp="1"/>
          </p:cNvSpPr>
          <p:nvPr>
            <p:ph type="body" sz="quarter" idx="40"/>
          </p:nvPr>
        </p:nvSpPr>
        <p:spPr>
          <a:xfrm>
            <a:off x="7379208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5" name="Marcador de texto 2"/>
          <p:cNvSpPr>
            <a:spLocks noGrp="1"/>
          </p:cNvSpPr>
          <p:nvPr>
            <p:ph type="body" sz="quarter" idx="12"/>
          </p:nvPr>
        </p:nvSpPr>
        <p:spPr>
          <a:xfrm>
            <a:off x="393192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1" name="Marcador de texto 2"/>
          <p:cNvSpPr>
            <a:spLocks noGrp="1"/>
          </p:cNvSpPr>
          <p:nvPr>
            <p:ph type="body" sz="quarter" idx="18"/>
          </p:nvPr>
        </p:nvSpPr>
        <p:spPr>
          <a:xfrm>
            <a:off x="1783080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7" name="Marcador de texto 2"/>
          <p:cNvSpPr>
            <a:spLocks noGrp="1"/>
          </p:cNvSpPr>
          <p:nvPr>
            <p:ph type="body" sz="quarter" idx="24"/>
          </p:nvPr>
        </p:nvSpPr>
        <p:spPr>
          <a:xfrm>
            <a:off x="3182112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3" name="Marcador de texto 2"/>
          <p:cNvSpPr>
            <a:spLocks noGrp="1"/>
          </p:cNvSpPr>
          <p:nvPr>
            <p:ph type="body" sz="quarter" idx="30"/>
          </p:nvPr>
        </p:nvSpPr>
        <p:spPr>
          <a:xfrm>
            <a:off x="4582928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9" name="Marcador de texto 2"/>
          <p:cNvSpPr>
            <a:spLocks noGrp="1"/>
          </p:cNvSpPr>
          <p:nvPr>
            <p:ph type="body" sz="quarter" idx="36"/>
          </p:nvPr>
        </p:nvSpPr>
        <p:spPr>
          <a:xfrm>
            <a:off x="5976051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5" name="Marcador de texto 2"/>
          <p:cNvSpPr>
            <a:spLocks noGrp="1"/>
          </p:cNvSpPr>
          <p:nvPr>
            <p:ph type="body" sz="quarter" idx="42"/>
          </p:nvPr>
        </p:nvSpPr>
        <p:spPr>
          <a:xfrm>
            <a:off x="7379208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6" name="Marcador de texto 2"/>
          <p:cNvSpPr>
            <a:spLocks noGrp="1"/>
          </p:cNvSpPr>
          <p:nvPr>
            <p:ph type="body" sz="quarter" idx="13"/>
          </p:nvPr>
        </p:nvSpPr>
        <p:spPr>
          <a:xfrm>
            <a:off x="393192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2" name="Marcador de texto 2"/>
          <p:cNvSpPr>
            <a:spLocks noGrp="1"/>
          </p:cNvSpPr>
          <p:nvPr>
            <p:ph type="body" sz="quarter" idx="19"/>
          </p:nvPr>
        </p:nvSpPr>
        <p:spPr>
          <a:xfrm>
            <a:off x="1783080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8" name="Marcador de texto 2"/>
          <p:cNvSpPr>
            <a:spLocks noGrp="1"/>
          </p:cNvSpPr>
          <p:nvPr>
            <p:ph type="body" sz="quarter" idx="25"/>
          </p:nvPr>
        </p:nvSpPr>
        <p:spPr>
          <a:xfrm>
            <a:off x="3182112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4" name="Marcador de texto 2"/>
          <p:cNvSpPr>
            <a:spLocks noGrp="1"/>
          </p:cNvSpPr>
          <p:nvPr>
            <p:ph type="body" sz="quarter" idx="31"/>
          </p:nvPr>
        </p:nvSpPr>
        <p:spPr>
          <a:xfrm>
            <a:off x="4582928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0" name="Marcador de texto 2"/>
          <p:cNvSpPr>
            <a:spLocks noGrp="1"/>
          </p:cNvSpPr>
          <p:nvPr>
            <p:ph type="body" sz="quarter" idx="37"/>
          </p:nvPr>
        </p:nvSpPr>
        <p:spPr>
          <a:xfrm>
            <a:off x="5976051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6" name="Marcador de texto 2"/>
          <p:cNvSpPr>
            <a:spLocks noGrp="1"/>
          </p:cNvSpPr>
          <p:nvPr>
            <p:ph type="body" sz="quarter" idx="43"/>
          </p:nvPr>
        </p:nvSpPr>
        <p:spPr>
          <a:xfrm>
            <a:off x="7379208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7" name="Marcador de texto 2"/>
          <p:cNvSpPr>
            <a:spLocks noGrp="1"/>
          </p:cNvSpPr>
          <p:nvPr>
            <p:ph type="body" sz="quarter" idx="14"/>
          </p:nvPr>
        </p:nvSpPr>
        <p:spPr>
          <a:xfrm>
            <a:off x="393192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3" name="Marcador de texto 2"/>
          <p:cNvSpPr>
            <a:spLocks noGrp="1"/>
          </p:cNvSpPr>
          <p:nvPr>
            <p:ph type="body" sz="quarter" idx="20"/>
          </p:nvPr>
        </p:nvSpPr>
        <p:spPr>
          <a:xfrm>
            <a:off x="1783080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9" name="Marcador de texto 2"/>
          <p:cNvSpPr>
            <a:spLocks noGrp="1"/>
          </p:cNvSpPr>
          <p:nvPr>
            <p:ph type="body" sz="quarter" idx="26"/>
          </p:nvPr>
        </p:nvSpPr>
        <p:spPr>
          <a:xfrm>
            <a:off x="3182112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5" name="Marcador de texto 2"/>
          <p:cNvSpPr>
            <a:spLocks noGrp="1"/>
          </p:cNvSpPr>
          <p:nvPr>
            <p:ph type="body" sz="quarter" idx="32"/>
          </p:nvPr>
        </p:nvSpPr>
        <p:spPr>
          <a:xfrm>
            <a:off x="4582928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1" name="Marcador de texto 2"/>
          <p:cNvSpPr>
            <a:spLocks noGrp="1"/>
          </p:cNvSpPr>
          <p:nvPr>
            <p:ph type="body" sz="quarter" idx="38"/>
          </p:nvPr>
        </p:nvSpPr>
        <p:spPr>
          <a:xfrm>
            <a:off x="5976051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7" name="Marcador de texto 2"/>
          <p:cNvSpPr>
            <a:spLocks noGrp="1"/>
          </p:cNvSpPr>
          <p:nvPr>
            <p:ph type="body" sz="quarter" idx="44"/>
          </p:nvPr>
        </p:nvSpPr>
        <p:spPr>
          <a:xfrm>
            <a:off x="7379208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8" name="Marcador de texto 2"/>
          <p:cNvSpPr>
            <a:spLocks noGrp="1"/>
          </p:cNvSpPr>
          <p:nvPr>
            <p:ph type="body" sz="quarter" idx="15"/>
          </p:nvPr>
        </p:nvSpPr>
        <p:spPr>
          <a:xfrm>
            <a:off x="393192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4" name="Marcador de texto 2"/>
          <p:cNvSpPr>
            <a:spLocks noGrp="1"/>
          </p:cNvSpPr>
          <p:nvPr>
            <p:ph type="body" sz="quarter" idx="21"/>
          </p:nvPr>
        </p:nvSpPr>
        <p:spPr>
          <a:xfrm>
            <a:off x="1783080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0" name="Marcador de texto 2"/>
          <p:cNvSpPr>
            <a:spLocks noGrp="1"/>
          </p:cNvSpPr>
          <p:nvPr>
            <p:ph type="body" sz="quarter" idx="27"/>
          </p:nvPr>
        </p:nvSpPr>
        <p:spPr>
          <a:xfrm>
            <a:off x="3182112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6" name="Marcador de texto 2"/>
          <p:cNvSpPr>
            <a:spLocks noGrp="1"/>
          </p:cNvSpPr>
          <p:nvPr>
            <p:ph type="body" sz="quarter" idx="33"/>
          </p:nvPr>
        </p:nvSpPr>
        <p:spPr>
          <a:xfrm>
            <a:off x="4582928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2" name="Marcador de texto 2"/>
          <p:cNvSpPr>
            <a:spLocks noGrp="1"/>
          </p:cNvSpPr>
          <p:nvPr>
            <p:ph type="body" sz="quarter" idx="39"/>
          </p:nvPr>
        </p:nvSpPr>
        <p:spPr>
          <a:xfrm>
            <a:off x="5976051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8" name="Marcador de texto 2"/>
          <p:cNvSpPr>
            <a:spLocks noGrp="1"/>
          </p:cNvSpPr>
          <p:nvPr>
            <p:ph type="body" sz="quarter" idx="45"/>
          </p:nvPr>
        </p:nvSpPr>
        <p:spPr>
          <a:xfrm>
            <a:off x="7379208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" name="Marcador de fecha 1"/>
          <p:cNvSpPr>
            <a:spLocks noGrp="1"/>
          </p:cNvSpPr>
          <p:nvPr>
            <p:ph type="dt" sz="half" idx="46"/>
          </p:nvPr>
        </p:nvSpPr>
        <p:spPr/>
        <p:txBody>
          <a:bodyPr/>
          <a:lstStyle/>
          <a:p>
            <a:fld id="{AEC93A36-1BCE-4989-A484-BB2F32BA08F5}" type="datetimeFigureOut">
              <a:pPr/>
              <a:t>1/23/2014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47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48"/>
          </p:nvPr>
        </p:nvSpPr>
        <p:spPr/>
        <p:txBody>
          <a:bodyPr/>
          <a:lstStyle/>
          <a:p>
            <a:fld id="{53CB5F7B-7C15-41FD-9488-0FCC5C0A130E}" type="slidenum">
              <a:pPr/>
              <a:t>‹#›</a:t>
            </a:fld>
            <a:endParaRPr lang="es-ES"/>
          </a:p>
        </p:txBody>
      </p:sp>
      <p:sp>
        <p:nvSpPr>
          <p:cNvPr id="78" name="Cuadro de texto 77"/>
          <p:cNvSpPr txBox="1"/>
          <p:nvPr userDrawn="1"/>
        </p:nvSpPr>
        <p:spPr>
          <a:xfrm>
            <a:off x="7708506" y="423787"/>
            <a:ext cx="101425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r"/>
            <a:r>
              <a:rPr lang="es-ES" sz="2400" smtClean="0">
                <a:solidFill>
                  <a:schemeClr val="accent1"/>
                </a:solidFill>
              </a:rPr>
              <a:t>2014</a:t>
            </a:r>
          </a:p>
        </p:txBody>
      </p:sp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</p:spTree>
    <p:extLst>
      <p:ext uri="{BB962C8B-B14F-4D97-AF65-F5344CB8AC3E}">
        <p14:creationId xmlns:p14="http://schemas.microsoft.com/office/powerpoint/2010/main" val="1335870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ptiembre 20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Cuadro de texto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25 </a:t>
            </a:r>
            <a:r>
              <a:rPr lang="es-ES" sz="1300" b="0">
                <a:solidFill>
                  <a:schemeClr val="bg2">
                    <a:lumMod val="90000"/>
                  </a:schemeClr>
                </a:solidFill>
              </a:rPr>
              <a:t>de agosto</a:t>
            </a:r>
          </a:p>
        </p:txBody>
      </p:sp>
      <p:sp>
        <p:nvSpPr>
          <p:cNvPr id="1793" name="Cuadro de texto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26</a:t>
            </a:r>
            <a:endParaRPr lang="es-ES" sz="1300" b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4" name="Cuadro de texto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27</a:t>
            </a:r>
            <a:endParaRPr lang="es-ES" sz="1300" b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5" name="Cuadro de texto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28</a:t>
            </a:r>
            <a:endParaRPr lang="es-ES" sz="1300" b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6" name="Cuadro de texto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29</a:t>
            </a:r>
            <a:endParaRPr lang="es-ES" sz="1300" b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7" name="Cuadro de texto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30/31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798" name="Cuadro de texto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1 de septiembre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799" name="Cuadro de texto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2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800" name="Cuadro de texto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3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801" name="Cuadro de texto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802" name="Cuadro de texto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5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803" name="Cuadro de texto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6/7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804" name="Cuadro de texto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8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805" name="Cuadro de texto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9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806" name="Cuadro de texto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10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807" name="Cuadro de texto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11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808" name="Cuadro de texto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12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809" name="Cuadro de texto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13/14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810" name="Cuadro de texto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15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811" name="Cuadro de texto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16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812" name="Cuadro de texto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17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813" name="Cuadro de texto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18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814" name="Cuadro de texto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19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815" name="Cuadro de texto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20/21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816" name="Cuadro de texto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22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817" name="Cuadro de texto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23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818" name="Cuadro de texto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24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819" name="Cuadro de texto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25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820" name="Cuadro de texto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26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821" name="Cuadro de texto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27/28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822" name="Cuadro de texto 1821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29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823" name="Cuadro de texto 1822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30</a:t>
            </a:r>
            <a:endParaRPr lang="es-ES" sz="1300" b="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824" name="Cuadro de texto 1823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1 de octubre</a:t>
            </a:r>
          </a:p>
        </p:txBody>
      </p:sp>
      <p:sp>
        <p:nvSpPr>
          <p:cNvPr id="1825" name="Cuadro de texto 1824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2</a:t>
            </a:r>
            <a:endParaRPr lang="es-ES" sz="1300" b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6" name="Cuadro de texto 1825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3</a:t>
            </a:r>
            <a:endParaRPr lang="es-ES" sz="1300" b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7" name="Cuadro de texto 1826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4/5</a:t>
            </a:r>
            <a:endParaRPr lang="es-ES" sz="1300" b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40" name="Marcador de texto 2"/>
          <p:cNvSpPr>
            <a:spLocks noGrp="1"/>
          </p:cNvSpPr>
          <p:nvPr>
            <p:ph type="body" sz="quarter" idx="11"/>
          </p:nvPr>
        </p:nvSpPr>
        <p:spPr>
          <a:xfrm>
            <a:off x="393192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6" name="Marcador de texto 2"/>
          <p:cNvSpPr>
            <a:spLocks noGrp="1"/>
          </p:cNvSpPr>
          <p:nvPr>
            <p:ph type="body" sz="quarter" idx="17"/>
          </p:nvPr>
        </p:nvSpPr>
        <p:spPr>
          <a:xfrm>
            <a:off x="1783080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2" name="Marcador de texto 2"/>
          <p:cNvSpPr>
            <a:spLocks noGrp="1"/>
          </p:cNvSpPr>
          <p:nvPr>
            <p:ph type="body" sz="quarter" idx="23"/>
          </p:nvPr>
        </p:nvSpPr>
        <p:spPr>
          <a:xfrm>
            <a:off x="3182112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8" name="Marcador de texto 2"/>
          <p:cNvSpPr>
            <a:spLocks noGrp="1"/>
          </p:cNvSpPr>
          <p:nvPr>
            <p:ph type="body" sz="quarter" idx="29"/>
          </p:nvPr>
        </p:nvSpPr>
        <p:spPr>
          <a:xfrm>
            <a:off x="4582928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4" name="Marcador de texto 2"/>
          <p:cNvSpPr>
            <a:spLocks noGrp="1"/>
          </p:cNvSpPr>
          <p:nvPr>
            <p:ph type="body" sz="quarter" idx="35"/>
          </p:nvPr>
        </p:nvSpPr>
        <p:spPr>
          <a:xfrm>
            <a:off x="5976051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70" name="Marcador de texto 2"/>
          <p:cNvSpPr>
            <a:spLocks noGrp="1"/>
          </p:cNvSpPr>
          <p:nvPr>
            <p:ph type="body" sz="quarter" idx="41"/>
          </p:nvPr>
        </p:nvSpPr>
        <p:spPr>
          <a:xfrm>
            <a:off x="7369175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9" name="Marcador de texto 2"/>
          <p:cNvSpPr>
            <a:spLocks noGrp="1"/>
          </p:cNvSpPr>
          <p:nvPr>
            <p:ph type="body" sz="quarter" idx="10"/>
          </p:nvPr>
        </p:nvSpPr>
        <p:spPr>
          <a:xfrm>
            <a:off x="393192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5" name="Marcador de texto 2"/>
          <p:cNvSpPr>
            <a:spLocks noGrp="1"/>
          </p:cNvSpPr>
          <p:nvPr>
            <p:ph type="body" sz="quarter" idx="16"/>
          </p:nvPr>
        </p:nvSpPr>
        <p:spPr>
          <a:xfrm>
            <a:off x="1783080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1" name="Marcador de texto 2"/>
          <p:cNvSpPr>
            <a:spLocks noGrp="1"/>
          </p:cNvSpPr>
          <p:nvPr>
            <p:ph type="body" sz="quarter" idx="22"/>
          </p:nvPr>
        </p:nvSpPr>
        <p:spPr>
          <a:xfrm>
            <a:off x="3182112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7" name="Marcador de texto 2"/>
          <p:cNvSpPr>
            <a:spLocks noGrp="1"/>
          </p:cNvSpPr>
          <p:nvPr>
            <p:ph type="body" sz="quarter" idx="28"/>
          </p:nvPr>
        </p:nvSpPr>
        <p:spPr>
          <a:xfrm>
            <a:off x="4582928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3" name="Marcador de texto 2"/>
          <p:cNvSpPr>
            <a:spLocks noGrp="1"/>
          </p:cNvSpPr>
          <p:nvPr>
            <p:ph type="body" sz="quarter" idx="34"/>
          </p:nvPr>
        </p:nvSpPr>
        <p:spPr>
          <a:xfrm>
            <a:off x="5976051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9" name="Marcador de texto 2"/>
          <p:cNvSpPr>
            <a:spLocks noGrp="1"/>
          </p:cNvSpPr>
          <p:nvPr>
            <p:ph type="body" sz="quarter" idx="40"/>
          </p:nvPr>
        </p:nvSpPr>
        <p:spPr>
          <a:xfrm>
            <a:off x="7369175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1" name="Marcador de texto 2"/>
          <p:cNvSpPr>
            <a:spLocks noGrp="1"/>
          </p:cNvSpPr>
          <p:nvPr>
            <p:ph type="body" sz="quarter" idx="12"/>
          </p:nvPr>
        </p:nvSpPr>
        <p:spPr>
          <a:xfrm>
            <a:off x="393192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7" name="Marcador de texto 2"/>
          <p:cNvSpPr>
            <a:spLocks noGrp="1"/>
          </p:cNvSpPr>
          <p:nvPr>
            <p:ph type="body" sz="quarter" idx="18"/>
          </p:nvPr>
        </p:nvSpPr>
        <p:spPr>
          <a:xfrm>
            <a:off x="1783080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3" name="Marcador de texto 2"/>
          <p:cNvSpPr>
            <a:spLocks noGrp="1"/>
          </p:cNvSpPr>
          <p:nvPr>
            <p:ph type="body" sz="quarter" idx="24"/>
          </p:nvPr>
        </p:nvSpPr>
        <p:spPr>
          <a:xfrm>
            <a:off x="3182112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9" name="Marcador de texto 2"/>
          <p:cNvSpPr>
            <a:spLocks noGrp="1"/>
          </p:cNvSpPr>
          <p:nvPr>
            <p:ph type="body" sz="quarter" idx="30"/>
          </p:nvPr>
        </p:nvSpPr>
        <p:spPr>
          <a:xfrm>
            <a:off x="4582928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5" name="Marcador de texto 2"/>
          <p:cNvSpPr>
            <a:spLocks noGrp="1"/>
          </p:cNvSpPr>
          <p:nvPr>
            <p:ph type="body" sz="quarter" idx="36"/>
          </p:nvPr>
        </p:nvSpPr>
        <p:spPr>
          <a:xfrm>
            <a:off x="5976051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71" name="Marcador de texto 2"/>
          <p:cNvSpPr>
            <a:spLocks noGrp="1"/>
          </p:cNvSpPr>
          <p:nvPr>
            <p:ph type="body" sz="quarter" idx="42"/>
          </p:nvPr>
        </p:nvSpPr>
        <p:spPr>
          <a:xfrm>
            <a:off x="7369175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2" name="Marcador de texto 2"/>
          <p:cNvSpPr>
            <a:spLocks noGrp="1"/>
          </p:cNvSpPr>
          <p:nvPr>
            <p:ph type="body" sz="quarter" idx="13"/>
          </p:nvPr>
        </p:nvSpPr>
        <p:spPr>
          <a:xfrm>
            <a:off x="393192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8" name="Marcador de texto 2"/>
          <p:cNvSpPr>
            <a:spLocks noGrp="1"/>
          </p:cNvSpPr>
          <p:nvPr>
            <p:ph type="body" sz="quarter" idx="19"/>
          </p:nvPr>
        </p:nvSpPr>
        <p:spPr>
          <a:xfrm>
            <a:off x="1783080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4" name="Marcador de texto 2"/>
          <p:cNvSpPr>
            <a:spLocks noGrp="1"/>
          </p:cNvSpPr>
          <p:nvPr>
            <p:ph type="body" sz="quarter" idx="25"/>
          </p:nvPr>
        </p:nvSpPr>
        <p:spPr>
          <a:xfrm>
            <a:off x="3182112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0" name="Marcador de texto 2"/>
          <p:cNvSpPr>
            <a:spLocks noGrp="1"/>
          </p:cNvSpPr>
          <p:nvPr>
            <p:ph type="body" sz="quarter" idx="31"/>
          </p:nvPr>
        </p:nvSpPr>
        <p:spPr>
          <a:xfrm>
            <a:off x="4582928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6" name="Marcador de texto 2"/>
          <p:cNvSpPr>
            <a:spLocks noGrp="1"/>
          </p:cNvSpPr>
          <p:nvPr>
            <p:ph type="body" sz="quarter" idx="37"/>
          </p:nvPr>
        </p:nvSpPr>
        <p:spPr>
          <a:xfrm>
            <a:off x="5976051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72" name="Marcador de texto 2"/>
          <p:cNvSpPr>
            <a:spLocks noGrp="1"/>
          </p:cNvSpPr>
          <p:nvPr>
            <p:ph type="body" sz="quarter" idx="43"/>
          </p:nvPr>
        </p:nvSpPr>
        <p:spPr>
          <a:xfrm>
            <a:off x="7369175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3" name="Marcador de texto 2"/>
          <p:cNvSpPr>
            <a:spLocks noGrp="1"/>
          </p:cNvSpPr>
          <p:nvPr>
            <p:ph type="body" sz="quarter" idx="14"/>
          </p:nvPr>
        </p:nvSpPr>
        <p:spPr>
          <a:xfrm>
            <a:off x="393192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9" name="Marcador de texto 2"/>
          <p:cNvSpPr>
            <a:spLocks noGrp="1"/>
          </p:cNvSpPr>
          <p:nvPr>
            <p:ph type="body" sz="quarter" idx="20"/>
          </p:nvPr>
        </p:nvSpPr>
        <p:spPr>
          <a:xfrm>
            <a:off x="1783080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5" name="Marcador de texto 2"/>
          <p:cNvSpPr>
            <a:spLocks noGrp="1"/>
          </p:cNvSpPr>
          <p:nvPr>
            <p:ph type="body" sz="quarter" idx="26"/>
          </p:nvPr>
        </p:nvSpPr>
        <p:spPr>
          <a:xfrm>
            <a:off x="3182112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1" name="Marcador de texto 2"/>
          <p:cNvSpPr>
            <a:spLocks noGrp="1"/>
          </p:cNvSpPr>
          <p:nvPr>
            <p:ph type="body" sz="quarter" idx="32"/>
          </p:nvPr>
        </p:nvSpPr>
        <p:spPr>
          <a:xfrm>
            <a:off x="4582928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7" name="Marcador de texto 2"/>
          <p:cNvSpPr>
            <a:spLocks noGrp="1"/>
          </p:cNvSpPr>
          <p:nvPr>
            <p:ph type="body" sz="quarter" idx="38"/>
          </p:nvPr>
        </p:nvSpPr>
        <p:spPr>
          <a:xfrm>
            <a:off x="5976051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73" name="Marcador de texto 2"/>
          <p:cNvSpPr>
            <a:spLocks noGrp="1"/>
          </p:cNvSpPr>
          <p:nvPr>
            <p:ph type="body" sz="quarter" idx="44"/>
          </p:nvPr>
        </p:nvSpPr>
        <p:spPr>
          <a:xfrm>
            <a:off x="7369175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4" name="Marcador de texto 2"/>
          <p:cNvSpPr>
            <a:spLocks noGrp="1"/>
          </p:cNvSpPr>
          <p:nvPr>
            <p:ph type="body" sz="quarter" idx="15"/>
          </p:nvPr>
        </p:nvSpPr>
        <p:spPr>
          <a:xfrm>
            <a:off x="393192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0" name="Marcador de texto 2"/>
          <p:cNvSpPr>
            <a:spLocks noGrp="1"/>
          </p:cNvSpPr>
          <p:nvPr>
            <p:ph type="body" sz="quarter" idx="21"/>
          </p:nvPr>
        </p:nvSpPr>
        <p:spPr>
          <a:xfrm>
            <a:off x="1783080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6" name="Marcador de texto 2"/>
          <p:cNvSpPr>
            <a:spLocks noGrp="1"/>
          </p:cNvSpPr>
          <p:nvPr>
            <p:ph type="body" sz="quarter" idx="27"/>
          </p:nvPr>
        </p:nvSpPr>
        <p:spPr>
          <a:xfrm>
            <a:off x="3182112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2" name="Marcador de texto 2"/>
          <p:cNvSpPr>
            <a:spLocks noGrp="1"/>
          </p:cNvSpPr>
          <p:nvPr>
            <p:ph type="body" sz="quarter" idx="33"/>
          </p:nvPr>
        </p:nvSpPr>
        <p:spPr>
          <a:xfrm>
            <a:off x="4582928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8" name="Marcador de texto 2"/>
          <p:cNvSpPr>
            <a:spLocks noGrp="1"/>
          </p:cNvSpPr>
          <p:nvPr>
            <p:ph type="body" sz="quarter" idx="39"/>
          </p:nvPr>
        </p:nvSpPr>
        <p:spPr>
          <a:xfrm>
            <a:off x="5976051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74" name="Marcador de texto 2"/>
          <p:cNvSpPr>
            <a:spLocks noGrp="1"/>
          </p:cNvSpPr>
          <p:nvPr>
            <p:ph type="body" sz="quarter" idx="45"/>
          </p:nvPr>
        </p:nvSpPr>
        <p:spPr>
          <a:xfrm>
            <a:off x="7369175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" name="Marcador de fecha 1"/>
          <p:cNvSpPr>
            <a:spLocks noGrp="1"/>
          </p:cNvSpPr>
          <p:nvPr>
            <p:ph type="dt" sz="half" idx="46"/>
          </p:nvPr>
        </p:nvSpPr>
        <p:spPr/>
        <p:txBody>
          <a:bodyPr/>
          <a:lstStyle/>
          <a:p>
            <a:fld id="{AEC93A36-1BCE-4989-A484-BB2F32BA08F5}" type="datetimeFigureOut">
              <a:pPr/>
              <a:t>1/23/2014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47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48"/>
          </p:nvPr>
        </p:nvSpPr>
        <p:spPr/>
        <p:txBody>
          <a:bodyPr/>
          <a:lstStyle/>
          <a:p>
            <a:fld id="{53CB5F7B-7C15-41FD-9488-0FCC5C0A130E}" type="slidenum">
              <a:pPr/>
              <a:t>‹#›</a:t>
            </a:fld>
            <a:endParaRPr lang="es-ES"/>
          </a:p>
        </p:txBody>
      </p:sp>
      <p:sp>
        <p:nvSpPr>
          <p:cNvPr id="78" name="Cuadro de texto 77"/>
          <p:cNvSpPr txBox="1"/>
          <p:nvPr userDrawn="1"/>
        </p:nvSpPr>
        <p:spPr>
          <a:xfrm>
            <a:off x="7708506" y="423787"/>
            <a:ext cx="101425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r"/>
            <a:r>
              <a:rPr lang="es-ES" sz="2400" smtClean="0">
                <a:solidFill>
                  <a:schemeClr val="accent1"/>
                </a:solidFill>
              </a:rPr>
              <a:t>2014</a:t>
            </a:r>
            <a:endParaRPr lang="es-ES" sz="2400">
              <a:solidFill>
                <a:schemeClr val="accent1"/>
              </a:solidFill>
            </a:endParaRPr>
          </a:p>
        </p:txBody>
      </p:sp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</p:spTree>
    <p:extLst>
      <p:ext uri="{BB962C8B-B14F-4D97-AF65-F5344CB8AC3E}">
        <p14:creationId xmlns:p14="http://schemas.microsoft.com/office/powerpoint/2010/main" val="1755439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ctubre 20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Cuadro de texto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29 </a:t>
            </a:r>
            <a:r>
              <a:rPr lang="es-ES" sz="1300" b="0">
                <a:solidFill>
                  <a:schemeClr val="bg2">
                    <a:lumMod val="90000"/>
                  </a:schemeClr>
                </a:solidFill>
              </a:rPr>
              <a:t>de septiembre</a:t>
            </a:r>
          </a:p>
        </p:txBody>
      </p:sp>
      <p:sp>
        <p:nvSpPr>
          <p:cNvPr id="1793" name="Cuadro de texto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30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794" name="Cuadro de texto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1300" b="0" smtClean="0">
                <a:solidFill>
                  <a:schemeClr val="tx1"/>
                </a:solidFill>
              </a:rPr>
              <a:t>1 de octubre</a:t>
            </a:r>
          </a:p>
        </p:txBody>
      </p:sp>
      <p:sp>
        <p:nvSpPr>
          <p:cNvPr id="1795" name="Cuadro de texto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2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796" name="Cuadro de texto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3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797" name="Cuadro de texto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4/5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798" name="Cuadro de texto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6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799" name="Cuadro de texto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7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800" name="Cuadro de texto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8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801" name="Cuadro de texto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9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802" name="Cuadro de texto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10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803" name="Cuadro de texto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11/12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804" name="Cuadro de texto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13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805" name="Cuadro de texto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14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806" name="Cuadro de texto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15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807" name="Cuadro de texto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16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808" name="Cuadro de texto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17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809" name="Cuadro de texto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18/19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810" name="Cuadro de texto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20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811" name="Cuadro de texto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21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812" name="Cuadro de texto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22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813" name="Cuadro de texto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23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814" name="Cuadro de texto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24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815" name="Cuadro de texto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25/26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816" name="Cuadro de texto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27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817" name="Cuadro de texto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28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818" name="Cuadro de texto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29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819" name="Cuadro de texto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30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820" name="Cuadro de texto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31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821" name="Cuadro de texto 1820"/>
          <p:cNvSpPr txBox="1"/>
          <p:nvPr/>
        </p:nvSpPr>
        <p:spPr>
          <a:xfrm>
            <a:off x="7369174" y="4745736"/>
            <a:ext cx="1470025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1/2 de noviembre</a:t>
            </a:r>
            <a:endParaRPr lang="es-ES" sz="1300" b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2" name="Cuadro de texto 1821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3</a:t>
            </a:r>
            <a:endParaRPr lang="es-ES" sz="1300" b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3" name="Cuadro de texto 1822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4</a:t>
            </a:r>
            <a:endParaRPr lang="es-ES" sz="1300" b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4" name="Cuadro de texto 1823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5</a:t>
            </a:r>
            <a:endParaRPr lang="es-ES" sz="1300" b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5" name="Cuadro de texto 1824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6</a:t>
            </a:r>
            <a:endParaRPr lang="es-ES" sz="1300" b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6" name="Cuadro de texto 1825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7</a:t>
            </a:r>
            <a:endParaRPr lang="es-ES" sz="1300" b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7" name="Cuadro de texto 1826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8/9</a:t>
            </a:r>
            <a:endParaRPr lang="es-ES" sz="1300" b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41" name="Marcador de texto 2"/>
          <p:cNvSpPr>
            <a:spLocks noGrp="1"/>
          </p:cNvSpPr>
          <p:nvPr>
            <p:ph type="body" sz="quarter" idx="11"/>
          </p:nvPr>
        </p:nvSpPr>
        <p:spPr>
          <a:xfrm>
            <a:off x="393192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7" name="Marcador de texto 2"/>
          <p:cNvSpPr>
            <a:spLocks noGrp="1"/>
          </p:cNvSpPr>
          <p:nvPr>
            <p:ph type="body" sz="quarter" idx="17"/>
          </p:nvPr>
        </p:nvSpPr>
        <p:spPr>
          <a:xfrm>
            <a:off x="1783080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3" name="Marcador de texto 2"/>
          <p:cNvSpPr>
            <a:spLocks noGrp="1"/>
          </p:cNvSpPr>
          <p:nvPr>
            <p:ph type="body" sz="quarter" idx="23"/>
          </p:nvPr>
        </p:nvSpPr>
        <p:spPr>
          <a:xfrm>
            <a:off x="3182112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9" name="Marcador de texto 2"/>
          <p:cNvSpPr>
            <a:spLocks noGrp="1"/>
          </p:cNvSpPr>
          <p:nvPr>
            <p:ph type="body" sz="quarter" idx="29"/>
          </p:nvPr>
        </p:nvSpPr>
        <p:spPr>
          <a:xfrm>
            <a:off x="4582928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5" name="Marcador de texto 2"/>
          <p:cNvSpPr>
            <a:spLocks noGrp="1"/>
          </p:cNvSpPr>
          <p:nvPr>
            <p:ph type="body" sz="quarter" idx="35"/>
          </p:nvPr>
        </p:nvSpPr>
        <p:spPr>
          <a:xfrm>
            <a:off x="5976051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71" name="Marcador de texto 2"/>
          <p:cNvSpPr>
            <a:spLocks noGrp="1"/>
          </p:cNvSpPr>
          <p:nvPr>
            <p:ph type="body" sz="quarter" idx="41"/>
          </p:nvPr>
        </p:nvSpPr>
        <p:spPr>
          <a:xfrm>
            <a:off x="7379208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sz="quarter" idx="10"/>
          </p:nvPr>
        </p:nvSpPr>
        <p:spPr>
          <a:xfrm>
            <a:off x="393192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6" name="Marcador de texto 2"/>
          <p:cNvSpPr>
            <a:spLocks noGrp="1"/>
          </p:cNvSpPr>
          <p:nvPr>
            <p:ph type="body" sz="quarter" idx="16"/>
          </p:nvPr>
        </p:nvSpPr>
        <p:spPr>
          <a:xfrm>
            <a:off x="1783080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2" name="Marcador de texto 2"/>
          <p:cNvSpPr>
            <a:spLocks noGrp="1"/>
          </p:cNvSpPr>
          <p:nvPr>
            <p:ph type="body" sz="quarter" idx="22"/>
          </p:nvPr>
        </p:nvSpPr>
        <p:spPr>
          <a:xfrm>
            <a:off x="3182112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8" name="Marcador de texto 2"/>
          <p:cNvSpPr>
            <a:spLocks noGrp="1"/>
          </p:cNvSpPr>
          <p:nvPr>
            <p:ph type="body" sz="quarter" idx="28"/>
          </p:nvPr>
        </p:nvSpPr>
        <p:spPr>
          <a:xfrm>
            <a:off x="4582928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4" name="Marcador de texto 2"/>
          <p:cNvSpPr>
            <a:spLocks noGrp="1"/>
          </p:cNvSpPr>
          <p:nvPr>
            <p:ph type="body" sz="quarter" idx="34"/>
          </p:nvPr>
        </p:nvSpPr>
        <p:spPr>
          <a:xfrm>
            <a:off x="5976051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70" name="Marcador de texto 2"/>
          <p:cNvSpPr>
            <a:spLocks noGrp="1"/>
          </p:cNvSpPr>
          <p:nvPr>
            <p:ph type="body" sz="quarter" idx="40"/>
          </p:nvPr>
        </p:nvSpPr>
        <p:spPr>
          <a:xfrm>
            <a:off x="7379208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2" name="Marcador de texto 2"/>
          <p:cNvSpPr>
            <a:spLocks noGrp="1"/>
          </p:cNvSpPr>
          <p:nvPr>
            <p:ph type="body" sz="quarter" idx="12"/>
          </p:nvPr>
        </p:nvSpPr>
        <p:spPr>
          <a:xfrm>
            <a:off x="393192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8" name="Marcador de texto 2"/>
          <p:cNvSpPr>
            <a:spLocks noGrp="1"/>
          </p:cNvSpPr>
          <p:nvPr>
            <p:ph type="body" sz="quarter" idx="18"/>
          </p:nvPr>
        </p:nvSpPr>
        <p:spPr>
          <a:xfrm>
            <a:off x="1783080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4" name="Marcador de texto 2"/>
          <p:cNvSpPr>
            <a:spLocks noGrp="1"/>
          </p:cNvSpPr>
          <p:nvPr>
            <p:ph type="body" sz="quarter" idx="24"/>
          </p:nvPr>
        </p:nvSpPr>
        <p:spPr>
          <a:xfrm>
            <a:off x="3182112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0" name="Marcador de texto 2"/>
          <p:cNvSpPr>
            <a:spLocks noGrp="1"/>
          </p:cNvSpPr>
          <p:nvPr>
            <p:ph type="body" sz="quarter" idx="30"/>
          </p:nvPr>
        </p:nvSpPr>
        <p:spPr>
          <a:xfrm>
            <a:off x="4582928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6" name="Marcador de texto 2"/>
          <p:cNvSpPr>
            <a:spLocks noGrp="1"/>
          </p:cNvSpPr>
          <p:nvPr>
            <p:ph type="body" sz="quarter" idx="36"/>
          </p:nvPr>
        </p:nvSpPr>
        <p:spPr>
          <a:xfrm>
            <a:off x="5976051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72" name="Marcador de texto 2"/>
          <p:cNvSpPr>
            <a:spLocks noGrp="1"/>
          </p:cNvSpPr>
          <p:nvPr>
            <p:ph type="body" sz="quarter" idx="42"/>
          </p:nvPr>
        </p:nvSpPr>
        <p:spPr>
          <a:xfrm>
            <a:off x="7379208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3" name="Marcador de texto 2"/>
          <p:cNvSpPr>
            <a:spLocks noGrp="1"/>
          </p:cNvSpPr>
          <p:nvPr>
            <p:ph type="body" sz="quarter" idx="13"/>
          </p:nvPr>
        </p:nvSpPr>
        <p:spPr>
          <a:xfrm>
            <a:off x="393192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9" name="Marcador de texto 2"/>
          <p:cNvSpPr>
            <a:spLocks noGrp="1"/>
          </p:cNvSpPr>
          <p:nvPr>
            <p:ph type="body" sz="quarter" idx="19"/>
          </p:nvPr>
        </p:nvSpPr>
        <p:spPr>
          <a:xfrm>
            <a:off x="1783080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5" name="Marcador de texto 2"/>
          <p:cNvSpPr>
            <a:spLocks noGrp="1"/>
          </p:cNvSpPr>
          <p:nvPr>
            <p:ph type="body" sz="quarter" idx="25"/>
          </p:nvPr>
        </p:nvSpPr>
        <p:spPr>
          <a:xfrm>
            <a:off x="3182112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1" name="Marcador de texto 2"/>
          <p:cNvSpPr>
            <a:spLocks noGrp="1"/>
          </p:cNvSpPr>
          <p:nvPr>
            <p:ph type="body" sz="quarter" idx="31"/>
          </p:nvPr>
        </p:nvSpPr>
        <p:spPr>
          <a:xfrm>
            <a:off x="4582928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7" name="Marcador de texto 2"/>
          <p:cNvSpPr>
            <a:spLocks noGrp="1"/>
          </p:cNvSpPr>
          <p:nvPr>
            <p:ph type="body" sz="quarter" idx="37"/>
          </p:nvPr>
        </p:nvSpPr>
        <p:spPr>
          <a:xfrm>
            <a:off x="5976051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73" name="Marcador de texto 2"/>
          <p:cNvSpPr>
            <a:spLocks noGrp="1"/>
          </p:cNvSpPr>
          <p:nvPr>
            <p:ph type="body" sz="quarter" idx="43"/>
          </p:nvPr>
        </p:nvSpPr>
        <p:spPr>
          <a:xfrm>
            <a:off x="7379208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4" name="Marcador de texto 2"/>
          <p:cNvSpPr>
            <a:spLocks noGrp="1"/>
          </p:cNvSpPr>
          <p:nvPr>
            <p:ph type="body" sz="quarter" idx="14"/>
          </p:nvPr>
        </p:nvSpPr>
        <p:spPr>
          <a:xfrm>
            <a:off x="393192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0" name="Marcador de texto 2"/>
          <p:cNvSpPr>
            <a:spLocks noGrp="1"/>
          </p:cNvSpPr>
          <p:nvPr>
            <p:ph type="body" sz="quarter" idx="20"/>
          </p:nvPr>
        </p:nvSpPr>
        <p:spPr>
          <a:xfrm>
            <a:off x="1783080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6" name="Marcador de texto 2"/>
          <p:cNvSpPr>
            <a:spLocks noGrp="1"/>
          </p:cNvSpPr>
          <p:nvPr>
            <p:ph type="body" sz="quarter" idx="26"/>
          </p:nvPr>
        </p:nvSpPr>
        <p:spPr>
          <a:xfrm>
            <a:off x="3182112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2" name="Marcador de texto 2"/>
          <p:cNvSpPr>
            <a:spLocks noGrp="1"/>
          </p:cNvSpPr>
          <p:nvPr>
            <p:ph type="body" sz="quarter" idx="32"/>
          </p:nvPr>
        </p:nvSpPr>
        <p:spPr>
          <a:xfrm>
            <a:off x="4582928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8" name="Marcador de texto 2"/>
          <p:cNvSpPr>
            <a:spLocks noGrp="1"/>
          </p:cNvSpPr>
          <p:nvPr>
            <p:ph type="body" sz="quarter" idx="38"/>
          </p:nvPr>
        </p:nvSpPr>
        <p:spPr>
          <a:xfrm>
            <a:off x="5976051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74" name="Marcador de texto 2"/>
          <p:cNvSpPr>
            <a:spLocks noGrp="1"/>
          </p:cNvSpPr>
          <p:nvPr>
            <p:ph type="body" sz="quarter" idx="44"/>
          </p:nvPr>
        </p:nvSpPr>
        <p:spPr>
          <a:xfrm>
            <a:off x="7379208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5" name="Marcador de texto 2"/>
          <p:cNvSpPr>
            <a:spLocks noGrp="1"/>
          </p:cNvSpPr>
          <p:nvPr>
            <p:ph type="body" sz="quarter" idx="15"/>
          </p:nvPr>
        </p:nvSpPr>
        <p:spPr>
          <a:xfrm>
            <a:off x="393192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1" name="Marcador de texto 2"/>
          <p:cNvSpPr>
            <a:spLocks noGrp="1"/>
          </p:cNvSpPr>
          <p:nvPr>
            <p:ph type="body" sz="quarter" idx="21"/>
          </p:nvPr>
        </p:nvSpPr>
        <p:spPr>
          <a:xfrm>
            <a:off x="1783080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7" name="Marcador de texto 2"/>
          <p:cNvSpPr>
            <a:spLocks noGrp="1"/>
          </p:cNvSpPr>
          <p:nvPr>
            <p:ph type="body" sz="quarter" idx="27"/>
          </p:nvPr>
        </p:nvSpPr>
        <p:spPr>
          <a:xfrm>
            <a:off x="3182112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3" name="Marcador de texto 2"/>
          <p:cNvSpPr>
            <a:spLocks noGrp="1"/>
          </p:cNvSpPr>
          <p:nvPr>
            <p:ph type="body" sz="quarter" idx="33"/>
          </p:nvPr>
        </p:nvSpPr>
        <p:spPr>
          <a:xfrm>
            <a:off x="4582928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9" name="Marcador de texto 2"/>
          <p:cNvSpPr>
            <a:spLocks noGrp="1"/>
          </p:cNvSpPr>
          <p:nvPr>
            <p:ph type="body" sz="quarter" idx="39"/>
          </p:nvPr>
        </p:nvSpPr>
        <p:spPr>
          <a:xfrm>
            <a:off x="5976051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75" name="Marcador de texto 2"/>
          <p:cNvSpPr>
            <a:spLocks noGrp="1"/>
          </p:cNvSpPr>
          <p:nvPr>
            <p:ph type="body" sz="quarter" idx="45"/>
          </p:nvPr>
        </p:nvSpPr>
        <p:spPr>
          <a:xfrm>
            <a:off x="7379208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" name="Marcador de fecha 1"/>
          <p:cNvSpPr>
            <a:spLocks noGrp="1"/>
          </p:cNvSpPr>
          <p:nvPr>
            <p:ph type="dt" sz="half" idx="46"/>
          </p:nvPr>
        </p:nvSpPr>
        <p:spPr/>
        <p:txBody>
          <a:bodyPr/>
          <a:lstStyle/>
          <a:p>
            <a:fld id="{AEC93A36-1BCE-4989-A484-BB2F32BA08F5}" type="datetimeFigureOut">
              <a:pPr/>
              <a:t>1/23/2014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47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48"/>
          </p:nvPr>
        </p:nvSpPr>
        <p:spPr/>
        <p:txBody>
          <a:bodyPr/>
          <a:lstStyle/>
          <a:p>
            <a:fld id="{53CB5F7B-7C15-41FD-9488-0FCC5C0A130E}" type="slidenum">
              <a:pPr/>
              <a:t>‹#›</a:t>
            </a:fld>
            <a:endParaRPr lang="es-ES"/>
          </a:p>
        </p:txBody>
      </p:sp>
      <p:sp>
        <p:nvSpPr>
          <p:cNvPr id="78" name="Cuadro de texto 77"/>
          <p:cNvSpPr txBox="1"/>
          <p:nvPr userDrawn="1"/>
        </p:nvSpPr>
        <p:spPr>
          <a:xfrm>
            <a:off x="7708506" y="423787"/>
            <a:ext cx="101425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r"/>
            <a:r>
              <a:rPr lang="es-ES" sz="2400" smtClean="0">
                <a:solidFill>
                  <a:schemeClr val="accent1"/>
                </a:solidFill>
              </a:rPr>
              <a:t>2014</a:t>
            </a:r>
            <a:endParaRPr lang="es-ES" sz="2400">
              <a:solidFill>
                <a:schemeClr val="accent1"/>
              </a:solidFill>
            </a:endParaRPr>
          </a:p>
        </p:txBody>
      </p:sp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</p:spTree>
    <p:extLst>
      <p:ext uri="{BB962C8B-B14F-4D97-AF65-F5344CB8AC3E}">
        <p14:creationId xmlns:p14="http://schemas.microsoft.com/office/powerpoint/2010/main" val="1358536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viembre 20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Cuadro de texto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27 </a:t>
            </a:r>
            <a:r>
              <a:rPr lang="es-ES" sz="1300" b="0">
                <a:solidFill>
                  <a:schemeClr val="bg2">
                    <a:lumMod val="90000"/>
                  </a:schemeClr>
                </a:solidFill>
              </a:rPr>
              <a:t>de octubre</a:t>
            </a:r>
          </a:p>
        </p:txBody>
      </p:sp>
      <p:sp>
        <p:nvSpPr>
          <p:cNvPr id="1793" name="Cuadro de texto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28</a:t>
            </a:r>
            <a:endParaRPr lang="es-ES" sz="1300" b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4" name="Cuadro de texto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29</a:t>
            </a:r>
            <a:endParaRPr lang="es-ES" sz="1300" b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5" name="Cuadro de texto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30</a:t>
            </a:r>
            <a:endParaRPr lang="es-ES" sz="1300" b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6" name="Cuadro de texto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31</a:t>
            </a:r>
            <a:endParaRPr lang="es-ES" sz="1300" b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7" name="Cuadro de texto 1796"/>
          <p:cNvSpPr txBox="1"/>
          <p:nvPr/>
        </p:nvSpPr>
        <p:spPr>
          <a:xfrm>
            <a:off x="7369174" y="1087622"/>
            <a:ext cx="1470025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1/2 de noviembre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798" name="Cuadro de texto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3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799" name="Cuadro de texto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4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800" name="Cuadro de texto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5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801" name="Cuadro de texto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6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802" name="Cuadro de texto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7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803" name="Cuadro de texto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8/9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804" name="Cuadro de texto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10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805" name="Cuadro de texto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11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806" name="Cuadro de texto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12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807" name="Cuadro de texto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13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808" name="Cuadro de texto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14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809" name="Cuadro de texto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15/16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810" name="Cuadro de texto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17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811" name="Cuadro de texto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18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812" name="Cuadro de texto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19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813" name="Cuadro de texto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20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814" name="Cuadro de texto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21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815" name="Cuadro de texto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22/23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816" name="Cuadro de texto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24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817" name="Cuadro de texto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25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818" name="Cuadro de texto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26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819" name="Cuadro de texto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27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820" name="Cuadro de texto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28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821" name="Cuadro de texto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29/30</a:t>
            </a:r>
            <a:endParaRPr lang="es-ES" sz="1300" b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69" name="Cuadro de texto 68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1 de diciembre</a:t>
            </a:r>
            <a:endParaRPr lang="es-ES" sz="1300" b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0" name="Cuadro de texto 69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2</a:t>
            </a:r>
            <a:endParaRPr lang="es-ES" sz="1300" b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1" name="Cuadro de texto 70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3</a:t>
            </a:r>
            <a:endParaRPr lang="es-ES" sz="1300" b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2" name="Cuadro de texto 71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4</a:t>
            </a:r>
            <a:endParaRPr lang="es-ES" sz="1300" b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3" name="Cuadro de texto 72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5</a:t>
            </a:r>
            <a:endParaRPr lang="es-ES" sz="1300" b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4" name="Cuadro de texto 73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6/7</a:t>
            </a:r>
            <a:endParaRPr lang="es-ES" sz="1300" b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34" name="Marcador de texto 2"/>
          <p:cNvSpPr>
            <a:spLocks noGrp="1"/>
          </p:cNvSpPr>
          <p:nvPr>
            <p:ph type="body" sz="quarter" idx="11"/>
          </p:nvPr>
        </p:nvSpPr>
        <p:spPr>
          <a:xfrm>
            <a:off x="393192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0" name="Marcador de texto 2"/>
          <p:cNvSpPr>
            <a:spLocks noGrp="1"/>
          </p:cNvSpPr>
          <p:nvPr>
            <p:ph type="body" sz="quarter" idx="17"/>
          </p:nvPr>
        </p:nvSpPr>
        <p:spPr>
          <a:xfrm>
            <a:off x="1783080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6" name="Marcador de texto 2"/>
          <p:cNvSpPr>
            <a:spLocks noGrp="1"/>
          </p:cNvSpPr>
          <p:nvPr>
            <p:ph type="body" sz="quarter" idx="23"/>
          </p:nvPr>
        </p:nvSpPr>
        <p:spPr>
          <a:xfrm>
            <a:off x="3182112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2" name="Marcador de texto 2"/>
          <p:cNvSpPr>
            <a:spLocks noGrp="1"/>
          </p:cNvSpPr>
          <p:nvPr>
            <p:ph type="body" sz="quarter" idx="29"/>
          </p:nvPr>
        </p:nvSpPr>
        <p:spPr>
          <a:xfrm>
            <a:off x="4582928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8" name="Marcador de texto 2"/>
          <p:cNvSpPr>
            <a:spLocks noGrp="1"/>
          </p:cNvSpPr>
          <p:nvPr>
            <p:ph type="body" sz="quarter" idx="35"/>
          </p:nvPr>
        </p:nvSpPr>
        <p:spPr>
          <a:xfrm>
            <a:off x="5976051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4" name="Marcador de texto 2"/>
          <p:cNvSpPr>
            <a:spLocks noGrp="1"/>
          </p:cNvSpPr>
          <p:nvPr>
            <p:ph type="body" sz="quarter" idx="41"/>
          </p:nvPr>
        </p:nvSpPr>
        <p:spPr>
          <a:xfrm>
            <a:off x="7379208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3" name="Marcador de texto 2"/>
          <p:cNvSpPr>
            <a:spLocks noGrp="1"/>
          </p:cNvSpPr>
          <p:nvPr>
            <p:ph type="body" sz="quarter" idx="10"/>
          </p:nvPr>
        </p:nvSpPr>
        <p:spPr>
          <a:xfrm>
            <a:off x="393192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9" name="Marcador de texto 2"/>
          <p:cNvSpPr>
            <a:spLocks noGrp="1"/>
          </p:cNvSpPr>
          <p:nvPr>
            <p:ph type="body" sz="quarter" idx="16"/>
          </p:nvPr>
        </p:nvSpPr>
        <p:spPr>
          <a:xfrm>
            <a:off x="1783080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5" name="Marcador de texto 2"/>
          <p:cNvSpPr>
            <a:spLocks noGrp="1"/>
          </p:cNvSpPr>
          <p:nvPr>
            <p:ph type="body" sz="quarter" idx="22"/>
          </p:nvPr>
        </p:nvSpPr>
        <p:spPr>
          <a:xfrm>
            <a:off x="3182112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1" name="Marcador de texto 2"/>
          <p:cNvSpPr>
            <a:spLocks noGrp="1"/>
          </p:cNvSpPr>
          <p:nvPr>
            <p:ph type="body" sz="quarter" idx="28"/>
          </p:nvPr>
        </p:nvSpPr>
        <p:spPr>
          <a:xfrm>
            <a:off x="4582928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7" name="Marcador de texto 2"/>
          <p:cNvSpPr>
            <a:spLocks noGrp="1"/>
          </p:cNvSpPr>
          <p:nvPr>
            <p:ph type="body" sz="quarter" idx="34"/>
          </p:nvPr>
        </p:nvSpPr>
        <p:spPr>
          <a:xfrm>
            <a:off x="5976051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3" name="Marcador de texto 2"/>
          <p:cNvSpPr>
            <a:spLocks noGrp="1"/>
          </p:cNvSpPr>
          <p:nvPr>
            <p:ph type="body" sz="quarter" idx="40"/>
          </p:nvPr>
        </p:nvSpPr>
        <p:spPr>
          <a:xfrm>
            <a:off x="7379208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5" name="Marcador de texto 2"/>
          <p:cNvSpPr>
            <a:spLocks noGrp="1"/>
          </p:cNvSpPr>
          <p:nvPr>
            <p:ph type="body" sz="quarter" idx="12"/>
          </p:nvPr>
        </p:nvSpPr>
        <p:spPr>
          <a:xfrm>
            <a:off x="393192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1" name="Marcador de texto 2"/>
          <p:cNvSpPr>
            <a:spLocks noGrp="1"/>
          </p:cNvSpPr>
          <p:nvPr>
            <p:ph type="body" sz="quarter" idx="18"/>
          </p:nvPr>
        </p:nvSpPr>
        <p:spPr>
          <a:xfrm>
            <a:off x="1783080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7" name="Marcador de texto 2"/>
          <p:cNvSpPr>
            <a:spLocks noGrp="1"/>
          </p:cNvSpPr>
          <p:nvPr>
            <p:ph type="body" sz="quarter" idx="24"/>
          </p:nvPr>
        </p:nvSpPr>
        <p:spPr>
          <a:xfrm>
            <a:off x="3182112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3" name="Marcador de texto 2"/>
          <p:cNvSpPr>
            <a:spLocks noGrp="1"/>
          </p:cNvSpPr>
          <p:nvPr>
            <p:ph type="body" sz="quarter" idx="30"/>
          </p:nvPr>
        </p:nvSpPr>
        <p:spPr>
          <a:xfrm>
            <a:off x="4582928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9" name="Marcador de texto 2"/>
          <p:cNvSpPr>
            <a:spLocks noGrp="1"/>
          </p:cNvSpPr>
          <p:nvPr>
            <p:ph type="body" sz="quarter" idx="36"/>
          </p:nvPr>
        </p:nvSpPr>
        <p:spPr>
          <a:xfrm>
            <a:off x="5976051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5" name="Marcador de texto 2"/>
          <p:cNvSpPr>
            <a:spLocks noGrp="1"/>
          </p:cNvSpPr>
          <p:nvPr>
            <p:ph type="body" sz="quarter" idx="42"/>
          </p:nvPr>
        </p:nvSpPr>
        <p:spPr>
          <a:xfrm>
            <a:off x="7379208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6" name="Marcador de texto 2"/>
          <p:cNvSpPr>
            <a:spLocks noGrp="1"/>
          </p:cNvSpPr>
          <p:nvPr>
            <p:ph type="body" sz="quarter" idx="13"/>
          </p:nvPr>
        </p:nvSpPr>
        <p:spPr>
          <a:xfrm>
            <a:off x="393192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2" name="Marcador de texto 2"/>
          <p:cNvSpPr>
            <a:spLocks noGrp="1"/>
          </p:cNvSpPr>
          <p:nvPr>
            <p:ph type="body" sz="quarter" idx="19"/>
          </p:nvPr>
        </p:nvSpPr>
        <p:spPr>
          <a:xfrm>
            <a:off x="1783080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8" name="Marcador de texto 2"/>
          <p:cNvSpPr>
            <a:spLocks noGrp="1"/>
          </p:cNvSpPr>
          <p:nvPr>
            <p:ph type="body" sz="quarter" idx="25"/>
          </p:nvPr>
        </p:nvSpPr>
        <p:spPr>
          <a:xfrm>
            <a:off x="3182112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4" name="Marcador de texto 2"/>
          <p:cNvSpPr>
            <a:spLocks noGrp="1"/>
          </p:cNvSpPr>
          <p:nvPr>
            <p:ph type="body" sz="quarter" idx="31"/>
          </p:nvPr>
        </p:nvSpPr>
        <p:spPr>
          <a:xfrm>
            <a:off x="4582928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0" name="Marcador de texto 2"/>
          <p:cNvSpPr>
            <a:spLocks noGrp="1"/>
          </p:cNvSpPr>
          <p:nvPr>
            <p:ph type="body" sz="quarter" idx="37"/>
          </p:nvPr>
        </p:nvSpPr>
        <p:spPr>
          <a:xfrm>
            <a:off x="5976051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6" name="Marcador de texto 2"/>
          <p:cNvSpPr>
            <a:spLocks noGrp="1"/>
          </p:cNvSpPr>
          <p:nvPr>
            <p:ph type="body" sz="quarter" idx="43"/>
          </p:nvPr>
        </p:nvSpPr>
        <p:spPr>
          <a:xfrm>
            <a:off x="7379208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7" name="Marcador de texto 2"/>
          <p:cNvSpPr>
            <a:spLocks noGrp="1"/>
          </p:cNvSpPr>
          <p:nvPr>
            <p:ph type="body" sz="quarter" idx="14"/>
          </p:nvPr>
        </p:nvSpPr>
        <p:spPr>
          <a:xfrm>
            <a:off x="393192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3" name="Marcador de texto 2"/>
          <p:cNvSpPr>
            <a:spLocks noGrp="1"/>
          </p:cNvSpPr>
          <p:nvPr>
            <p:ph type="body" sz="quarter" idx="20"/>
          </p:nvPr>
        </p:nvSpPr>
        <p:spPr>
          <a:xfrm>
            <a:off x="1783080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9" name="Marcador de texto 2"/>
          <p:cNvSpPr>
            <a:spLocks noGrp="1"/>
          </p:cNvSpPr>
          <p:nvPr>
            <p:ph type="body" sz="quarter" idx="26"/>
          </p:nvPr>
        </p:nvSpPr>
        <p:spPr>
          <a:xfrm>
            <a:off x="3182112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5" name="Marcador de texto 2"/>
          <p:cNvSpPr>
            <a:spLocks noGrp="1"/>
          </p:cNvSpPr>
          <p:nvPr>
            <p:ph type="body" sz="quarter" idx="32"/>
          </p:nvPr>
        </p:nvSpPr>
        <p:spPr>
          <a:xfrm>
            <a:off x="4582928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1" name="Marcador de texto 2"/>
          <p:cNvSpPr>
            <a:spLocks noGrp="1"/>
          </p:cNvSpPr>
          <p:nvPr>
            <p:ph type="body" sz="quarter" idx="38"/>
          </p:nvPr>
        </p:nvSpPr>
        <p:spPr>
          <a:xfrm>
            <a:off x="5976051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7" name="Marcador de texto 2"/>
          <p:cNvSpPr>
            <a:spLocks noGrp="1"/>
          </p:cNvSpPr>
          <p:nvPr>
            <p:ph type="body" sz="quarter" idx="44"/>
          </p:nvPr>
        </p:nvSpPr>
        <p:spPr>
          <a:xfrm>
            <a:off x="7379208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8" name="Marcador de texto 2"/>
          <p:cNvSpPr>
            <a:spLocks noGrp="1"/>
          </p:cNvSpPr>
          <p:nvPr>
            <p:ph type="body" sz="quarter" idx="15"/>
          </p:nvPr>
        </p:nvSpPr>
        <p:spPr>
          <a:xfrm>
            <a:off x="393192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4" name="Marcador de texto 2"/>
          <p:cNvSpPr>
            <a:spLocks noGrp="1"/>
          </p:cNvSpPr>
          <p:nvPr>
            <p:ph type="body" sz="quarter" idx="21"/>
          </p:nvPr>
        </p:nvSpPr>
        <p:spPr>
          <a:xfrm>
            <a:off x="1783080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0" name="Marcador de texto 2"/>
          <p:cNvSpPr>
            <a:spLocks noGrp="1"/>
          </p:cNvSpPr>
          <p:nvPr>
            <p:ph type="body" sz="quarter" idx="27"/>
          </p:nvPr>
        </p:nvSpPr>
        <p:spPr>
          <a:xfrm>
            <a:off x="3182112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6" name="Marcador de texto 2"/>
          <p:cNvSpPr>
            <a:spLocks noGrp="1"/>
          </p:cNvSpPr>
          <p:nvPr>
            <p:ph type="body" sz="quarter" idx="33"/>
          </p:nvPr>
        </p:nvSpPr>
        <p:spPr>
          <a:xfrm>
            <a:off x="4582928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2" name="Marcador de texto 2"/>
          <p:cNvSpPr>
            <a:spLocks noGrp="1"/>
          </p:cNvSpPr>
          <p:nvPr>
            <p:ph type="body" sz="quarter" idx="39"/>
          </p:nvPr>
        </p:nvSpPr>
        <p:spPr>
          <a:xfrm>
            <a:off x="5976051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8" name="Marcador de texto 2"/>
          <p:cNvSpPr>
            <a:spLocks noGrp="1"/>
          </p:cNvSpPr>
          <p:nvPr>
            <p:ph type="body" sz="quarter" idx="45"/>
          </p:nvPr>
        </p:nvSpPr>
        <p:spPr>
          <a:xfrm>
            <a:off x="7379208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" name="Marcador de fecha 1"/>
          <p:cNvSpPr>
            <a:spLocks noGrp="1"/>
          </p:cNvSpPr>
          <p:nvPr>
            <p:ph type="dt" sz="half" idx="46"/>
          </p:nvPr>
        </p:nvSpPr>
        <p:spPr/>
        <p:txBody>
          <a:bodyPr/>
          <a:lstStyle/>
          <a:p>
            <a:fld id="{AEC93A36-1BCE-4989-A484-BB2F32BA08F5}" type="datetimeFigureOut">
              <a:pPr/>
              <a:t>1/23/2014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47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48"/>
          </p:nvPr>
        </p:nvSpPr>
        <p:spPr/>
        <p:txBody>
          <a:bodyPr/>
          <a:lstStyle/>
          <a:p>
            <a:fld id="{53CB5F7B-7C15-41FD-9488-0FCC5C0A130E}" type="slidenum">
              <a:pPr/>
              <a:t>‹#›</a:t>
            </a:fld>
            <a:endParaRPr lang="es-ES"/>
          </a:p>
        </p:txBody>
      </p:sp>
      <p:sp>
        <p:nvSpPr>
          <p:cNvPr id="78" name="Cuadro de texto 77"/>
          <p:cNvSpPr txBox="1"/>
          <p:nvPr userDrawn="1"/>
        </p:nvSpPr>
        <p:spPr>
          <a:xfrm>
            <a:off x="7708506" y="423787"/>
            <a:ext cx="101425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r"/>
            <a:r>
              <a:rPr lang="es-ES" sz="2400" smtClean="0">
                <a:solidFill>
                  <a:schemeClr val="accent1"/>
                </a:solidFill>
              </a:rPr>
              <a:t>2014</a:t>
            </a:r>
            <a:endParaRPr lang="es-ES" sz="2400">
              <a:solidFill>
                <a:schemeClr val="accent1"/>
              </a:solidFill>
            </a:endParaRPr>
          </a:p>
        </p:txBody>
      </p:sp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</p:spTree>
    <p:extLst>
      <p:ext uri="{BB962C8B-B14F-4D97-AF65-F5344CB8AC3E}">
        <p14:creationId xmlns:p14="http://schemas.microsoft.com/office/powerpoint/2010/main" val="4192774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ciembre 20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Cuadro de texto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24 </a:t>
            </a:r>
            <a:r>
              <a:rPr lang="es-ES" sz="1300" b="0">
                <a:solidFill>
                  <a:schemeClr val="bg2">
                    <a:lumMod val="90000"/>
                  </a:schemeClr>
                </a:solidFill>
              </a:rPr>
              <a:t>de noviembre</a:t>
            </a:r>
          </a:p>
        </p:txBody>
      </p:sp>
      <p:sp>
        <p:nvSpPr>
          <p:cNvPr id="1793" name="Cuadro de texto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25</a:t>
            </a:r>
            <a:endParaRPr lang="es-ES" sz="1300" b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4" name="Cuadro de texto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26</a:t>
            </a:r>
            <a:endParaRPr lang="es-ES" sz="1300" b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5" name="Cuadro de texto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27</a:t>
            </a:r>
            <a:endParaRPr lang="es-ES" sz="1300" b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6" name="Cuadro de texto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28</a:t>
            </a:r>
            <a:endParaRPr lang="es-ES" sz="1300" b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7" name="Cuadro de texto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29/30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798" name="Cuadro de texto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1 de diciembre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799" name="Cuadro de texto 1798"/>
          <p:cNvSpPr txBox="1"/>
          <p:nvPr/>
        </p:nvSpPr>
        <p:spPr>
          <a:xfrm>
            <a:off x="3166823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800" name="Cuadro de texto 1799"/>
          <p:cNvSpPr txBox="1"/>
          <p:nvPr/>
        </p:nvSpPr>
        <p:spPr>
          <a:xfrm>
            <a:off x="457258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801" name="Cuadro de texto 1800"/>
          <p:cNvSpPr txBox="1"/>
          <p:nvPr/>
        </p:nvSpPr>
        <p:spPr>
          <a:xfrm>
            <a:off x="595206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1802" name="Cuadro de texto 1801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6/7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803" name="Cuadro de texto 1802"/>
          <p:cNvSpPr txBox="1"/>
          <p:nvPr/>
        </p:nvSpPr>
        <p:spPr>
          <a:xfrm>
            <a:off x="181245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2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804" name="Cuadro de texto 1803"/>
          <p:cNvSpPr txBox="1"/>
          <p:nvPr/>
        </p:nvSpPr>
        <p:spPr>
          <a:xfrm>
            <a:off x="179703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1805" name="Cuadro de texto 1804"/>
          <p:cNvSpPr txBox="1"/>
          <p:nvPr/>
        </p:nvSpPr>
        <p:spPr>
          <a:xfrm>
            <a:off x="3173877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10</a:t>
            </a:r>
          </a:p>
        </p:txBody>
      </p:sp>
      <p:sp>
        <p:nvSpPr>
          <p:cNvPr id="1806" name="Cuadro de texto 1805"/>
          <p:cNvSpPr txBox="1"/>
          <p:nvPr/>
        </p:nvSpPr>
        <p:spPr>
          <a:xfrm>
            <a:off x="4579640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11</a:t>
            </a:r>
          </a:p>
        </p:txBody>
      </p:sp>
      <p:sp>
        <p:nvSpPr>
          <p:cNvPr id="1807" name="Cuadro de texto 1806"/>
          <p:cNvSpPr txBox="1"/>
          <p:nvPr/>
        </p:nvSpPr>
        <p:spPr>
          <a:xfrm>
            <a:off x="5959120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12</a:t>
            </a:r>
          </a:p>
        </p:txBody>
      </p:sp>
      <p:sp>
        <p:nvSpPr>
          <p:cNvPr id="1808" name="Cuadro de texto 1807"/>
          <p:cNvSpPr txBox="1"/>
          <p:nvPr/>
        </p:nvSpPr>
        <p:spPr>
          <a:xfrm>
            <a:off x="7359623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13/14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809" name="Cuadro de texto 1808"/>
          <p:cNvSpPr txBox="1"/>
          <p:nvPr/>
        </p:nvSpPr>
        <p:spPr>
          <a:xfrm>
            <a:off x="40144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8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810" name="Cuadro de texto 1809"/>
          <p:cNvSpPr txBox="1"/>
          <p:nvPr/>
        </p:nvSpPr>
        <p:spPr>
          <a:xfrm>
            <a:off x="181186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16</a:t>
            </a:r>
          </a:p>
        </p:txBody>
      </p:sp>
      <p:sp>
        <p:nvSpPr>
          <p:cNvPr id="1811" name="Cuadro de texto 1810"/>
          <p:cNvSpPr txBox="1"/>
          <p:nvPr/>
        </p:nvSpPr>
        <p:spPr>
          <a:xfrm>
            <a:off x="3188714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17</a:t>
            </a:r>
          </a:p>
        </p:txBody>
      </p:sp>
      <p:sp>
        <p:nvSpPr>
          <p:cNvPr id="1812" name="Cuadro de texto 1811"/>
          <p:cNvSpPr txBox="1"/>
          <p:nvPr/>
        </p:nvSpPr>
        <p:spPr>
          <a:xfrm>
            <a:off x="4594477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18</a:t>
            </a:r>
          </a:p>
        </p:txBody>
      </p:sp>
      <p:sp>
        <p:nvSpPr>
          <p:cNvPr id="1813" name="Cuadro de texto 1812"/>
          <p:cNvSpPr txBox="1"/>
          <p:nvPr/>
        </p:nvSpPr>
        <p:spPr>
          <a:xfrm>
            <a:off x="5973957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19</a:t>
            </a:r>
          </a:p>
        </p:txBody>
      </p:sp>
      <p:sp>
        <p:nvSpPr>
          <p:cNvPr id="1814" name="Cuadro de texto 1813"/>
          <p:cNvSpPr txBox="1"/>
          <p:nvPr/>
        </p:nvSpPr>
        <p:spPr>
          <a:xfrm>
            <a:off x="7374460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20/21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815" name="Cuadro de texto 1814"/>
          <p:cNvSpPr txBox="1"/>
          <p:nvPr/>
        </p:nvSpPr>
        <p:spPr>
          <a:xfrm>
            <a:off x="3929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15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816" name="Cuadro de texto 1815"/>
          <p:cNvSpPr txBox="1"/>
          <p:nvPr/>
        </p:nvSpPr>
        <p:spPr>
          <a:xfrm>
            <a:off x="17981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23</a:t>
            </a:r>
          </a:p>
        </p:txBody>
      </p:sp>
      <p:sp>
        <p:nvSpPr>
          <p:cNvPr id="1817" name="Cuadro de texto 1816"/>
          <p:cNvSpPr txBox="1"/>
          <p:nvPr/>
        </p:nvSpPr>
        <p:spPr>
          <a:xfrm>
            <a:off x="3174964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24</a:t>
            </a:r>
          </a:p>
        </p:txBody>
      </p:sp>
      <p:sp>
        <p:nvSpPr>
          <p:cNvPr id="1818" name="Cuadro de texto 1817"/>
          <p:cNvSpPr txBox="1"/>
          <p:nvPr/>
        </p:nvSpPr>
        <p:spPr>
          <a:xfrm>
            <a:off x="4580727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25</a:t>
            </a:r>
          </a:p>
        </p:txBody>
      </p:sp>
      <p:sp>
        <p:nvSpPr>
          <p:cNvPr id="1819" name="Cuadro de texto 1818"/>
          <p:cNvSpPr txBox="1"/>
          <p:nvPr/>
        </p:nvSpPr>
        <p:spPr>
          <a:xfrm>
            <a:off x="5960207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26</a:t>
            </a:r>
          </a:p>
        </p:txBody>
      </p:sp>
      <p:sp>
        <p:nvSpPr>
          <p:cNvPr id="1820" name="Cuadro de texto 1819"/>
          <p:cNvSpPr txBox="1"/>
          <p:nvPr/>
        </p:nvSpPr>
        <p:spPr>
          <a:xfrm>
            <a:off x="7360710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27/28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821" name="Cuadro de texto 1820"/>
          <p:cNvSpPr txBox="1"/>
          <p:nvPr/>
        </p:nvSpPr>
        <p:spPr>
          <a:xfrm>
            <a:off x="3929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22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822" name="Cuadro de texto 1821"/>
          <p:cNvSpPr txBox="1"/>
          <p:nvPr/>
        </p:nvSpPr>
        <p:spPr>
          <a:xfrm>
            <a:off x="182409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30</a:t>
            </a:r>
          </a:p>
        </p:txBody>
      </p:sp>
      <p:sp>
        <p:nvSpPr>
          <p:cNvPr id="1823" name="Cuadro de texto 1822"/>
          <p:cNvSpPr txBox="1"/>
          <p:nvPr/>
        </p:nvSpPr>
        <p:spPr>
          <a:xfrm>
            <a:off x="320094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31</a:t>
            </a:r>
          </a:p>
        </p:txBody>
      </p:sp>
      <p:sp>
        <p:nvSpPr>
          <p:cNvPr id="1824" name="Cuadro de texto 1823"/>
          <p:cNvSpPr txBox="1"/>
          <p:nvPr/>
        </p:nvSpPr>
        <p:spPr>
          <a:xfrm>
            <a:off x="460670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bg2">
                    <a:lumMod val="90000"/>
                  </a:schemeClr>
                </a:solidFill>
              </a:rPr>
              <a:t>1 de enero</a:t>
            </a:r>
          </a:p>
        </p:txBody>
      </p:sp>
      <p:sp>
        <p:nvSpPr>
          <p:cNvPr id="1825" name="Cuadro de texto 1824"/>
          <p:cNvSpPr txBox="1"/>
          <p:nvPr/>
        </p:nvSpPr>
        <p:spPr>
          <a:xfrm>
            <a:off x="5986184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bg2">
                    <a:lumMod val="90000"/>
                  </a:schemeClr>
                </a:solidFill>
              </a:rPr>
              <a:t>2</a:t>
            </a:r>
          </a:p>
        </p:txBody>
      </p:sp>
      <p:sp>
        <p:nvSpPr>
          <p:cNvPr id="1826" name="Cuadro de texto 1825"/>
          <p:cNvSpPr txBox="1"/>
          <p:nvPr/>
        </p:nvSpPr>
        <p:spPr>
          <a:xfrm>
            <a:off x="7386687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3/4</a:t>
            </a:r>
            <a:endParaRPr lang="es-ES" sz="1300" b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7" name="Cuadro de texto 1826"/>
          <p:cNvSpPr txBox="1"/>
          <p:nvPr/>
        </p:nvSpPr>
        <p:spPr>
          <a:xfrm>
            <a:off x="3929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29</a:t>
            </a:r>
            <a:endParaRPr lang="es-ES" sz="1300" b="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0" name="Marcador de texto 2"/>
          <p:cNvSpPr>
            <a:spLocks noGrp="1"/>
          </p:cNvSpPr>
          <p:nvPr>
            <p:ph type="body" sz="quarter" idx="11"/>
          </p:nvPr>
        </p:nvSpPr>
        <p:spPr>
          <a:xfrm>
            <a:off x="393192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6" name="Marcador de texto 2"/>
          <p:cNvSpPr>
            <a:spLocks noGrp="1"/>
          </p:cNvSpPr>
          <p:nvPr>
            <p:ph type="body" sz="quarter" idx="17"/>
          </p:nvPr>
        </p:nvSpPr>
        <p:spPr>
          <a:xfrm>
            <a:off x="1783080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2" name="Marcador de texto 2"/>
          <p:cNvSpPr>
            <a:spLocks noGrp="1"/>
          </p:cNvSpPr>
          <p:nvPr>
            <p:ph type="body" sz="quarter" idx="23"/>
          </p:nvPr>
        </p:nvSpPr>
        <p:spPr>
          <a:xfrm>
            <a:off x="3182112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8" name="Marcador de texto 2"/>
          <p:cNvSpPr>
            <a:spLocks noGrp="1"/>
          </p:cNvSpPr>
          <p:nvPr>
            <p:ph type="body" sz="quarter" idx="29"/>
          </p:nvPr>
        </p:nvSpPr>
        <p:spPr>
          <a:xfrm>
            <a:off x="4582928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4" name="Marcador de texto 2"/>
          <p:cNvSpPr>
            <a:spLocks noGrp="1"/>
          </p:cNvSpPr>
          <p:nvPr>
            <p:ph type="body" sz="quarter" idx="35"/>
          </p:nvPr>
        </p:nvSpPr>
        <p:spPr>
          <a:xfrm>
            <a:off x="5976051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70" name="Marcador de texto 2"/>
          <p:cNvSpPr>
            <a:spLocks noGrp="1"/>
          </p:cNvSpPr>
          <p:nvPr>
            <p:ph type="body" sz="quarter" idx="41"/>
          </p:nvPr>
        </p:nvSpPr>
        <p:spPr>
          <a:xfrm>
            <a:off x="7379208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9" name="Marcador de texto 2"/>
          <p:cNvSpPr>
            <a:spLocks noGrp="1"/>
          </p:cNvSpPr>
          <p:nvPr>
            <p:ph type="body" sz="quarter" idx="10"/>
          </p:nvPr>
        </p:nvSpPr>
        <p:spPr>
          <a:xfrm>
            <a:off x="393192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5" name="Marcador de texto 2"/>
          <p:cNvSpPr>
            <a:spLocks noGrp="1"/>
          </p:cNvSpPr>
          <p:nvPr>
            <p:ph type="body" sz="quarter" idx="16"/>
          </p:nvPr>
        </p:nvSpPr>
        <p:spPr>
          <a:xfrm>
            <a:off x="1783080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1" name="Marcador de texto 2"/>
          <p:cNvSpPr>
            <a:spLocks noGrp="1"/>
          </p:cNvSpPr>
          <p:nvPr>
            <p:ph type="body" sz="quarter" idx="22"/>
          </p:nvPr>
        </p:nvSpPr>
        <p:spPr>
          <a:xfrm>
            <a:off x="3182112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7" name="Marcador de texto 2"/>
          <p:cNvSpPr>
            <a:spLocks noGrp="1"/>
          </p:cNvSpPr>
          <p:nvPr>
            <p:ph type="body" sz="quarter" idx="28"/>
          </p:nvPr>
        </p:nvSpPr>
        <p:spPr>
          <a:xfrm>
            <a:off x="4582928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3" name="Marcador de texto 2"/>
          <p:cNvSpPr>
            <a:spLocks noGrp="1"/>
          </p:cNvSpPr>
          <p:nvPr>
            <p:ph type="body" sz="quarter" idx="34"/>
          </p:nvPr>
        </p:nvSpPr>
        <p:spPr>
          <a:xfrm>
            <a:off x="5976051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9" name="Marcador de texto 2"/>
          <p:cNvSpPr>
            <a:spLocks noGrp="1"/>
          </p:cNvSpPr>
          <p:nvPr>
            <p:ph type="body" sz="quarter" idx="40"/>
          </p:nvPr>
        </p:nvSpPr>
        <p:spPr>
          <a:xfrm>
            <a:off x="7379208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1" name="Marcador de texto 2"/>
          <p:cNvSpPr>
            <a:spLocks noGrp="1"/>
          </p:cNvSpPr>
          <p:nvPr>
            <p:ph type="body" sz="quarter" idx="12"/>
          </p:nvPr>
        </p:nvSpPr>
        <p:spPr>
          <a:xfrm>
            <a:off x="393192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7" name="Marcador de texto 2"/>
          <p:cNvSpPr>
            <a:spLocks noGrp="1"/>
          </p:cNvSpPr>
          <p:nvPr>
            <p:ph type="body" sz="quarter" idx="18"/>
          </p:nvPr>
        </p:nvSpPr>
        <p:spPr>
          <a:xfrm>
            <a:off x="1783080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3" name="Marcador de texto 2"/>
          <p:cNvSpPr>
            <a:spLocks noGrp="1"/>
          </p:cNvSpPr>
          <p:nvPr>
            <p:ph type="body" sz="quarter" idx="24"/>
          </p:nvPr>
        </p:nvSpPr>
        <p:spPr>
          <a:xfrm>
            <a:off x="3182112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9" name="Marcador de texto 2"/>
          <p:cNvSpPr>
            <a:spLocks noGrp="1"/>
          </p:cNvSpPr>
          <p:nvPr>
            <p:ph type="body" sz="quarter" idx="30"/>
          </p:nvPr>
        </p:nvSpPr>
        <p:spPr>
          <a:xfrm>
            <a:off x="4582928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5" name="Marcador de texto 2"/>
          <p:cNvSpPr>
            <a:spLocks noGrp="1"/>
          </p:cNvSpPr>
          <p:nvPr>
            <p:ph type="body" sz="quarter" idx="36"/>
          </p:nvPr>
        </p:nvSpPr>
        <p:spPr>
          <a:xfrm>
            <a:off x="5976051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71" name="Marcador de texto 2"/>
          <p:cNvSpPr>
            <a:spLocks noGrp="1"/>
          </p:cNvSpPr>
          <p:nvPr>
            <p:ph type="body" sz="quarter" idx="42"/>
          </p:nvPr>
        </p:nvSpPr>
        <p:spPr>
          <a:xfrm>
            <a:off x="7379208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2" name="Marcador de texto 2"/>
          <p:cNvSpPr>
            <a:spLocks noGrp="1"/>
          </p:cNvSpPr>
          <p:nvPr>
            <p:ph type="body" sz="quarter" idx="13"/>
          </p:nvPr>
        </p:nvSpPr>
        <p:spPr>
          <a:xfrm>
            <a:off x="393192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8" name="Marcador de texto 2"/>
          <p:cNvSpPr>
            <a:spLocks noGrp="1"/>
          </p:cNvSpPr>
          <p:nvPr>
            <p:ph type="body" sz="quarter" idx="19"/>
          </p:nvPr>
        </p:nvSpPr>
        <p:spPr>
          <a:xfrm>
            <a:off x="1783080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4" name="Marcador de texto 2"/>
          <p:cNvSpPr>
            <a:spLocks noGrp="1"/>
          </p:cNvSpPr>
          <p:nvPr>
            <p:ph type="body" sz="quarter" idx="25"/>
          </p:nvPr>
        </p:nvSpPr>
        <p:spPr>
          <a:xfrm>
            <a:off x="3182112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0" name="Marcador de texto 2"/>
          <p:cNvSpPr>
            <a:spLocks noGrp="1"/>
          </p:cNvSpPr>
          <p:nvPr>
            <p:ph type="body" sz="quarter" idx="31"/>
          </p:nvPr>
        </p:nvSpPr>
        <p:spPr>
          <a:xfrm>
            <a:off x="4582928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6" name="Marcador de texto 2"/>
          <p:cNvSpPr>
            <a:spLocks noGrp="1"/>
          </p:cNvSpPr>
          <p:nvPr>
            <p:ph type="body" sz="quarter" idx="37"/>
          </p:nvPr>
        </p:nvSpPr>
        <p:spPr>
          <a:xfrm>
            <a:off x="5976051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72" name="Marcador de texto 2"/>
          <p:cNvSpPr>
            <a:spLocks noGrp="1"/>
          </p:cNvSpPr>
          <p:nvPr>
            <p:ph type="body" sz="quarter" idx="43"/>
          </p:nvPr>
        </p:nvSpPr>
        <p:spPr>
          <a:xfrm>
            <a:off x="7379208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3" name="Marcador de texto 2"/>
          <p:cNvSpPr>
            <a:spLocks noGrp="1"/>
          </p:cNvSpPr>
          <p:nvPr>
            <p:ph type="body" sz="quarter" idx="14"/>
          </p:nvPr>
        </p:nvSpPr>
        <p:spPr>
          <a:xfrm>
            <a:off x="393192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9" name="Marcador de texto 2"/>
          <p:cNvSpPr>
            <a:spLocks noGrp="1"/>
          </p:cNvSpPr>
          <p:nvPr>
            <p:ph type="body" sz="quarter" idx="20"/>
          </p:nvPr>
        </p:nvSpPr>
        <p:spPr>
          <a:xfrm>
            <a:off x="1783080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5" name="Marcador de texto 2"/>
          <p:cNvSpPr>
            <a:spLocks noGrp="1"/>
          </p:cNvSpPr>
          <p:nvPr>
            <p:ph type="body" sz="quarter" idx="26"/>
          </p:nvPr>
        </p:nvSpPr>
        <p:spPr>
          <a:xfrm>
            <a:off x="3182112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1" name="Marcador de texto 2"/>
          <p:cNvSpPr>
            <a:spLocks noGrp="1"/>
          </p:cNvSpPr>
          <p:nvPr>
            <p:ph type="body" sz="quarter" idx="32"/>
          </p:nvPr>
        </p:nvSpPr>
        <p:spPr>
          <a:xfrm>
            <a:off x="4582928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7" name="Marcador de texto 2"/>
          <p:cNvSpPr>
            <a:spLocks noGrp="1"/>
          </p:cNvSpPr>
          <p:nvPr>
            <p:ph type="body" sz="quarter" idx="38"/>
          </p:nvPr>
        </p:nvSpPr>
        <p:spPr>
          <a:xfrm>
            <a:off x="5976051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73" name="Marcador de texto 2"/>
          <p:cNvSpPr>
            <a:spLocks noGrp="1"/>
          </p:cNvSpPr>
          <p:nvPr>
            <p:ph type="body" sz="quarter" idx="44"/>
          </p:nvPr>
        </p:nvSpPr>
        <p:spPr>
          <a:xfrm>
            <a:off x="7379208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4" name="Marcador de texto 2"/>
          <p:cNvSpPr>
            <a:spLocks noGrp="1"/>
          </p:cNvSpPr>
          <p:nvPr>
            <p:ph type="body" sz="quarter" idx="15"/>
          </p:nvPr>
        </p:nvSpPr>
        <p:spPr>
          <a:xfrm>
            <a:off x="393192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0" name="Marcador de texto 2"/>
          <p:cNvSpPr>
            <a:spLocks noGrp="1"/>
          </p:cNvSpPr>
          <p:nvPr>
            <p:ph type="body" sz="quarter" idx="21"/>
          </p:nvPr>
        </p:nvSpPr>
        <p:spPr>
          <a:xfrm>
            <a:off x="1783080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6" name="Marcador de texto 2"/>
          <p:cNvSpPr>
            <a:spLocks noGrp="1"/>
          </p:cNvSpPr>
          <p:nvPr>
            <p:ph type="body" sz="quarter" idx="27"/>
          </p:nvPr>
        </p:nvSpPr>
        <p:spPr>
          <a:xfrm>
            <a:off x="3182112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2" name="Marcador de texto 2"/>
          <p:cNvSpPr>
            <a:spLocks noGrp="1"/>
          </p:cNvSpPr>
          <p:nvPr>
            <p:ph type="body" sz="quarter" idx="33"/>
          </p:nvPr>
        </p:nvSpPr>
        <p:spPr>
          <a:xfrm>
            <a:off x="4582928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8" name="Marcador de texto 2"/>
          <p:cNvSpPr>
            <a:spLocks noGrp="1"/>
          </p:cNvSpPr>
          <p:nvPr>
            <p:ph type="body" sz="quarter" idx="39"/>
          </p:nvPr>
        </p:nvSpPr>
        <p:spPr>
          <a:xfrm>
            <a:off x="5976051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74" name="Marcador de texto 2"/>
          <p:cNvSpPr>
            <a:spLocks noGrp="1"/>
          </p:cNvSpPr>
          <p:nvPr>
            <p:ph type="body" sz="quarter" idx="45"/>
          </p:nvPr>
        </p:nvSpPr>
        <p:spPr>
          <a:xfrm>
            <a:off x="7379208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" name="Marcador de fecha 1"/>
          <p:cNvSpPr>
            <a:spLocks noGrp="1"/>
          </p:cNvSpPr>
          <p:nvPr>
            <p:ph type="dt" sz="half" idx="46"/>
          </p:nvPr>
        </p:nvSpPr>
        <p:spPr/>
        <p:txBody>
          <a:bodyPr/>
          <a:lstStyle/>
          <a:p>
            <a:fld id="{AEC93A36-1BCE-4989-A484-BB2F32BA08F5}" type="datetimeFigureOut">
              <a:pPr/>
              <a:t>1/23/2014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47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48"/>
          </p:nvPr>
        </p:nvSpPr>
        <p:spPr/>
        <p:txBody>
          <a:bodyPr/>
          <a:lstStyle/>
          <a:p>
            <a:fld id="{53CB5F7B-7C15-41FD-9488-0FCC5C0A130E}" type="slidenum">
              <a:pPr/>
              <a:t>‹#›</a:t>
            </a:fld>
            <a:endParaRPr lang="es-ES"/>
          </a:p>
        </p:txBody>
      </p:sp>
      <p:sp>
        <p:nvSpPr>
          <p:cNvPr id="78" name="Cuadro de texto 77"/>
          <p:cNvSpPr txBox="1"/>
          <p:nvPr userDrawn="1"/>
        </p:nvSpPr>
        <p:spPr>
          <a:xfrm>
            <a:off x="7708506" y="423787"/>
            <a:ext cx="101425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r"/>
            <a:r>
              <a:rPr lang="es-ES" sz="2400" smtClean="0">
                <a:solidFill>
                  <a:schemeClr val="accent1"/>
                </a:solidFill>
              </a:rPr>
              <a:t>2014</a:t>
            </a:r>
            <a:endParaRPr lang="es-ES" sz="2400">
              <a:solidFill>
                <a:schemeClr val="accent1"/>
              </a:solidFill>
            </a:endParaRPr>
          </a:p>
        </p:txBody>
      </p:sp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</p:spTree>
    <p:extLst>
      <p:ext uri="{BB962C8B-B14F-4D97-AF65-F5344CB8AC3E}">
        <p14:creationId xmlns:p14="http://schemas.microsoft.com/office/powerpoint/2010/main" val="35848623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ero 201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Cuadro de texto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29 de diciembre</a:t>
            </a:r>
            <a:endParaRPr lang="es-ES" sz="1300" b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3" name="Cuadro de texto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30</a:t>
            </a:r>
            <a:endParaRPr lang="es-ES" sz="1300" b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4" name="Cuadro de texto 1793"/>
          <p:cNvSpPr txBox="1"/>
          <p:nvPr/>
        </p:nvSpPr>
        <p:spPr>
          <a:xfrm>
            <a:off x="45641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1 de enero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795" name="Cuadro de texto 1794"/>
          <p:cNvSpPr txBox="1"/>
          <p:nvPr/>
        </p:nvSpPr>
        <p:spPr>
          <a:xfrm>
            <a:off x="59435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796" name="Cuadro de texto 1795"/>
          <p:cNvSpPr txBox="1"/>
          <p:nvPr/>
        </p:nvSpPr>
        <p:spPr>
          <a:xfrm>
            <a:off x="73441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3/4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797" name="Cuadro de texto 1796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kern="1200" smtClean="0">
                <a:solidFill>
                  <a:schemeClr val="bg2">
                    <a:lumMod val="90000"/>
                  </a:schemeClr>
                </a:solidFill>
                <a:latin typeface="+mn-lt"/>
                <a:ea typeface="+mn-ea"/>
                <a:cs typeface="+mn-cs"/>
              </a:rPr>
              <a:t>31</a:t>
            </a:r>
            <a:endParaRPr lang="es-ES" sz="1300" b="0" kern="1200">
              <a:solidFill>
                <a:schemeClr val="bg2">
                  <a:lumMod val="90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798" name="Cuadro de texto 1797"/>
          <p:cNvSpPr txBox="1"/>
          <p:nvPr/>
        </p:nvSpPr>
        <p:spPr>
          <a:xfrm>
            <a:off x="1810414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1799" name="Cuadro de texto 1798"/>
          <p:cNvSpPr txBox="1"/>
          <p:nvPr/>
        </p:nvSpPr>
        <p:spPr>
          <a:xfrm>
            <a:off x="318725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1800" name="Cuadro de texto 1799"/>
          <p:cNvSpPr txBox="1"/>
          <p:nvPr/>
        </p:nvSpPr>
        <p:spPr>
          <a:xfrm>
            <a:off x="459302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1801" name="Cuadro de texto 1800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1802" name="Cuadro de texto 1801"/>
          <p:cNvSpPr txBox="1"/>
          <p:nvPr/>
        </p:nvSpPr>
        <p:spPr>
          <a:xfrm>
            <a:off x="737300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10/11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803" name="Cuadro de texto 1802"/>
          <p:cNvSpPr txBox="1"/>
          <p:nvPr/>
        </p:nvSpPr>
        <p:spPr>
          <a:xfrm>
            <a:off x="40144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5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804" name="Cuadro de texto 1803"/>
          <p:cNvSpPr txBox="1"/>
          <p:nvPr/>
        </p:nvSpPr>
        <p:spPr>
          <a:xfrm>
            <a:off x="18118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13</a:t>
            </a:r>
          </a:p>
        </p:txBody>
      </p:sp>
      <p:sp>
        <p:nvSpPr>
          <p:cNvPr id="1805" name="Cuadro de texto 1804"/>
          <p:cNvSpPr txBox="1"/>
          <p:nvPr/>
        </p:nvSpPr>
        <p:spPr>
          <a:xfrm>
            <a:off x="3188720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14</a:t>
            </a:r>
          </a:p>
        </p:txBody>
      </p:sp>
      <p:sp>
        <p:nvSpPr>
          <p:cNvPr id="1806" name="Cuadro de texto 1805"/>
          <p:cNvSpPr txBox="1"/>
          <p:nvPr/>
        </p:nvSpPr>
        <p:spPr>
          <a:xfrm>
            <a:off x="4594483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15</a:t>
            </a:r>
          </a:p>
        </p:txBody>
      </p:sp>
      <p:sp>
        <p:nvSpPr>
          <p:cNvPr id="1807" name="Cuadro de texto 1806"/>
          <p:cNvSpPr txBox="1"/>
          <p:nvPr/>
        </p:nvSpPr>
        <p:spPr>
          <a:xfrm>
            <a:off x="5973963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16</a:t>
            </a:r>
          </a:p>
        </p:txBody>
      </p:sp>
      <p:sp>
        <p:nvSpPr>
          <p:cNvPr id="1808" name="Cuadro de texto 1807"/>
          <p:cNvSpPr txBox="1"/>
          <p:nvPr/>
        </p:nvSpPr>
        <p:spPr>
          <a:xfrm>
            <a:off x="737446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17/18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809" name="Cuadro de texto 1808"/>
          <p:cNvSpPr txBox="1"/>
          <p:nvPr/>
        </p:nvSpPr>
        <p:spPr>
          <a:xfrm>
            <a:off x="40144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12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810" name="Cuadro de texto 1809"/>
          <p:cNvSpPr txBox="1"/>
          <p:nvPr/>
        </p:nvSpPr>
        <p:spPr>
          <a:xfrm>
            <a:off x="180373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20</a:t>
            </a:r>
          </a:p>
        </p:txBody>
      </p:sp>
      <p:sp>
        <p:nvSpPr>
          <p:cNvPr id="1811" name="Cuadro de texto 1810"/>
          <p:cNvSpPr txBox="1"/>
          <p:nvPr/>
        </p:nvSpPr>
        <p:spPr>
          <a:xfrm>
            <a:off x="318058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21</a:t>
            </a:r>
          </a:p>
        </p:txBody>
      </p:sp>
      <p:sp>
        <p:nvSpPr>
          <p:cNvPr id="1812" name="Cuadro de texto 1811"/>
          <p:cNvSpPr txBox="1"/>
          <p:nvPr/>
        </p:nvSpPr>
        <p:spPr>
          <a:xfrm>
            <a:off x="4586344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22</a:t>
            </a:r>
          </a:p>
        </p:txBody>
      </p:sp>
      <p:sp>
        <p:nvSpPr>
          <p:cNvPr id="1813" name="Cuadro de texto 1812"/>
          <p:cNvSpPr txBox="1"/>
          <p:nvPr/>
        </p:nvSpPr>
        <p:spPr>
          <a:xfrm>
            <a:off x="5965824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23</a:t>
            </a:r>
          </a:p>
        </p:txBody>
      </p:sp>
      <p:sp>
        <p:nvSpPr>
          <p:cNvPr id="1814" name="Cuadro de texto 1813"/>
          <p:cNvSpPr txBox="1"/>
          <p:nvPr/>
        </p:nvSpPr>
        <p:spPr>
          <a:xfrm>
            <a:off x="7366327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24/25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815" name="Cuadro de texto 1814"/>
          <p:cNvSpPr txBox="1"/>
          <p:nvPr/>
        </p:nvSpPr>
        <p:spPr>
          <a:xfrm>
            <a:off x="3929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19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816" name="Cuadro de texto 1815"/>
          <p:cNvSpPr txBox="1"/>
          <p:nvPr/>
        </p:nvSpPr>
        <p:spPr>
          <a:xfrm>
            <a:off x="179849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27</a:t>
            </a:r>
          </a:p>
        </p:txBody>
      </p:sp>
      <p:sp>
        <p:nvSpPr>
          <p:cNvPr id="1817" name="Cuadro de texto 1816"/>
          <p:cNvSpPr txBox="1"/>
          <p:nvPr/>
        </p:nvSpPr>
        <p:spPr>
          <a:xfrm>
            <a:off x="317533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28</a:t>
            </a:r>
          </a:p>
        </p:txBody>
      </p:sp>
      <p:sp>
        <p:nvSpPr>
          <p:cNvPr id="1818" name="Cuadro de texto 1817"/>
          <p:cNvSpPr txBox="1"/>
          <p:nvPr/>
        </p:nvSpPr>
        <p:spPr>
          <a:xfrm>
            <a:off x="45810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29</a:t>
            </a:r>
          </a:p>
        </p:txBody>
      </p:sp>
      <p:sp>
        <p:nvSpPr>
          <p:cNvPr id="1819" name="Cuadro de texto 1818"/>
          <p:cNvSpPr txBox="1"/>
          <p:nvPr/>
        </p:nvSpPr>
        <p:spPr>
          <a:xfrm>
            <a:off x="596057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30</a:t>
            </a:r>
          </a:p>
        </p:txBody>
      </p:sp>
      <p:sp>
        <p:nvSpPr>
          <p:cNvPr id="1820" name="Cuadro de texto 1819"/>
          <p:cNvSpPr txBox="1"/>
          <p:nvPr/>
        </p:nvSpPr>
        <p:spPr>
          <a:xfrm>
            <a:off x="736108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31</a:t>
            </a:r>
            <a:r>
              <a:rPr lang="es-ES" sz="1300" b="0" kern="1200" smtClean="0">
                <a:solidFill>
                  <a:schemeClr val="bg2">
                    <a:lumMod val="90000"/>
                  </a:schemeClr>
                </a:solidFill>
                <a:latin typeface="+mn-lt"/>
                <a:ea typeface="+mn-ea"/>
                <a:cs typeface="+mn-cs"/>
              </a:rPr>
              <a:t>/1 de </a:t>
            </a:r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febrero</a:t>
            </a:r>
            <a:endParaRPr lang="es-ES" sz="1300" b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1" name="Cuadro de texto 1820"/>
          <p:cNvSpPr txBox="1"/>
          <p:nvPr/>
        </p:nvSpPr>
        <p:spPr>
          <a:xfrm>
            <a:off x="40144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26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69" name="Cuadro de texto 68"/>
          <p:cNvSpPr txBox="1"/>
          <p:nvPr/>
        </p:nvSpPr>
        <p:spPr>
          <a:xfrm>
            <a:off x="178856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bg2">
                    <a:lumMod val="90000"/>
                  </a:schemeClr>
                </a:solidFill>
              </a:rPr>
              <a:t>3</a:t>
            </a:r>
          </a:p>
        </p:txBody>
      </p:sp>
      <p:sp>
        <p:nvSpPr>
          <p:cNvPr id="70" name="Cuadro de texto 69"/>
          <p:cNvSpPr txBox="1"/>
          <p:nvPr/>
        </p:nvSpPr>
        <p:spPr>
          <a:xfrm>
            <a:off x="316541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bg2">
                    <a:lumMod val="90000"/>
                  </a:schemeClr>
                </a:solidFill>
              </a:rPr>
              <a:t>4</a:t>
            </a:r>
          </a:p>
        </p:txBody>
      </p:sp>
      <p:sp>
        <p:nvSpPr>
          <p:cNvPr id="71" name="Cuadro de texto 70"/>
          <p:cNvSpPr txBox="1"/>
          <p:nvPr/>
        </p:nvSpPr>
        <p:spPr>
          <a:xfrm>
            <a:off x="4571174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bg2">
                    <a:lumMod val="90000"/>
                  </a:schemeClr>
                </a:solidFill>
              </a:rPr>
              <a:t>5</a:t>
            </a:r>
          </a:p>
        </p:txBody>
      </p:sp>
      <p:sp>
        <p:nvSpPr>
          <p:cNvPr id="72" name="Cuadro de texto 71"/>
          <p:cNvSpPr txBox="1"/>
          <p:nvPr/>
        </p:nvSpPr>
        <p:spPr>
          <a:xfrm>
            <a:off x="5950653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bg2">
                    <a:lumMod val="90000"/>
                  </a:schemeClr>
                </a:solidFill>
              </a:rPr>
              <a:t>6</a:t>
            </a:r>
          </a:p>
        </p:txBody>
      </p:sp>
      <p:sp>
        <p:nvSpPr>
          <p:cNvPr id="73" name="Cuadro de texto 72"/>
          <p:cNvSpPr txBox="1"/>
          <p:nvPr/>
        </p:nvSpPr>
        <p:spPr>
          <a:xfrm>
            <a:off x="73511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7/8</a:t>
            </a:r>
            <a:endParaRPr lang="es-ES" sz="1300" b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4" name="Cuadro de texto 73"/>
          <p:cNvSpPr txBox="1"/>
          <p:nvPr/>
        </p:nvSpPr>
        <p:spPr>
          <a:xfrm>
            <a:off x="3929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2</a:t>
            </a:r>
            <a:endParaRPr lang="es-ES" sz="1300" b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34" name="Marcador de texto 2"/>
          <p:cNvSpPr>
            <a:spLocks noGrp="1"/>
          </p:cNvSpPr>
          <p:nvPr>
            <p:ph type="body" sz="quarter" idx="11"/>
          </p:nvPr>
        </p:nvSpPr>
        <p:spPr>
          <a:xfrm>
            <a:off x="393192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0" name="Marcador de texto 2"/>
          <p:cNvSpPr>
            <a:spLocks noGrp="1"/>
          </p:cNvSpPr>
          <p:nvPr>
            <p:ph type="body" sz="quarter" idx="17"/>
          </p:nvPr>
        </p:nvSpPr>
        <p:spPr>
          <a:xfrm>
            <a:off x="1783080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6" name="Marcador de texto 2"/>
          <p:cNvSpPr>
            <a:spLocks noGrp="1"/>
          </p:cNvSpPr>
          <p:nvPr>
            <p:ph type="body" sz="quarter" idx="23"/>
          </p:nvPr>
        </p:nvSpPr>
        <p:spPr>
          <a:xfrm>
            <a:off x="3182112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2" name="Marcador de texto 2"/>
          <p:cNvSpPr>
            <a:spLocks noGrp="1"/>
          </p:cNvSpPr>
          <p:nvPr>
            <p:ph type="body" sz="quarter" idx="29"/>
          </p:nvPr>
        </p:nvSpPr>
        <p:spPr>
          <a:xfrm>
            <a:off x="4582928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8" name="Marcador de texto 2"/>
          <p:cNvSpPr>
            <a:spLocks noGrp="1"/>
          </p:cNvSpPr>
          <p:nvPr>
            <p:ph type="body" sz="quarter" idx="35"/>
          </p:nvPr>
        </p:nvSpPr>
        <p:spPr>
          <a:xfrm>
            <a:off x="5976051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4" name="Marcador de texto 2"/>
          <p:cNvSpPr>
            <a:spLocks noGrp="1"/>
          </p:cNvSpPr>
          <p:nvPr>
            <p:ph type="body" sz="quarter" idx="41"/>
          </p:nvPr>
        </p:nvSpPr>
        <p:spPr>
          <a:xfrm>
            <a:off x="7379208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3" name="Marcador de texto 2"/>
          <p:cNvSpPr>
            <a:spLocks noGrp="1"/>
          </p:cNvSpPr>
          <p:nvPr>
            <p:ph type="body" sz="quarter" idx="10"/>
          </p:nvPr>
        </p:nvSpPr>
        <p:spPr>
          <a:xfrm>
            <a:off x="393192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9" name="Marcador de texto 2"/>
          <p:cNvSpPr>
            <a:spLocks noGrp="1"/>
          </p:cNvSpPr>
          <p:nvPr>
            <p:ph type="body" sz="quarter" idx="16"/>
          </p:nvPr>
        </p:nvSpPr>
        <p:spPr>
          <a:xfrm>
            <a:off x="1783080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5" name="Marcador de texto 2"/>
          <p:cNvSpPr>
            <a:spLocks noGrp="1"/>
          </p:cNvSpPr>
          <p:nvPr>
            <p:ph type="body" sz="quarter" idx="22"/>
          </p:nvPr>
        </p:nvSpPr>
        <p:spPr>
          <a:xfrm>
            <a:off x="3182112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1" name="Marcador de texto 2"/>
          <p:cNvSpPr>
            <a:spLocks noGrp="1"/>
          </p:cNvSpPr>
          <p:nvPr>
            <p:ph type="body" sz="quarter" idx="28"/>
          </p:nvPr>
        </p:nvSpPr>
        <p:spPr>
          <a:xfrm>
            <a:off x="4582928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7" name="Marcador de texto 2"/>
          <p:cNvSpPr>
            <a:spLocks noGrp="1"/>
          </p:cNvSpPr>
          <p:nvPr>
            <p:ph type="body" sz="quarter" idx="34"/>
          </p:nvPr>
        </p:nvSpPr>
        <p:spPr>
          <a:xfrm>
            <a:off x="5976051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3" name="Marcador de texto 2"/>
          <p:cNvSpPr>
            <a:spLocks noGrp="1"/>
          </p:cNvSpPr>
          <p:nvPr>
            <p:ph type="body" sz="quarter" idx="40"/>
          </p:nvPr>
        </p:nvSpPr>
        <p:spPr>
          <a:xfrm>
            <a:off x="7379208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5" name="Marcador de texto 2"/>
          <p:cNvSpPr>
            <a:spLocks noGrp="1"/>
          </p:cNvSpPr>
          <p:nvPr>
            <p:ph type="body" sz="quarter" idx="12"/>
          </p:nvPr>
        </p:nvSpPr>
        <p:spPr>
          <a:xfrm>
            <a:off x="393192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1" name="Marcador de texto 2"/>
          <p:cNvSpPr>
            <a:spLocks noGrp="1"/>
          </p:cNvSpPr>
          <p:nvPr>
            <p:ph type="body" sz="quarter" idx="18"/>
          </p:nvPr>
        </p:nvSpPr>
        <p:spPr>
          <a:xfrm>
            <a:off x="1783080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7" name="Marcador de texto 2"/>
          <p:cNvSpPr>
            <a:spLocks noGrp="1"/>
          </p:cNvSpPr>
          <p:nvPr>
            <p:ph type="body" sz="quarter" idx="24"/>
          </p:nvPr>
        </p:nvSpPr>
        <p:spPr>
          <a:xfrm>
            <a:off x="3182112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3" name="Marcador de texto 2"/>
          <p:cNvSpPr>
            <a:spLocks noGrp="1"/>
          </p:cNvSpPr>
          <p:nvPr>
            <p:ph type="body" sz="quarter" idx="30"/>
          </p:nvPr>
        </p:nvSpPr>
        <p:spPr>
          <a:xfrm>
            <a:off x="4582928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9" name="Marcador de texto 2"/>
          <p:cNvSpPr>
            <a:spLocks noGrp="1"/>
          </p:cNvSpPr>
          <p:nvPr>
            <p:ph type="body" sz="quarter" idx="36"/>
          </p:nvPr>
        </p:nvSpPr>
        <p:spPr>
          <a:xfrm>
            <a:off x="5976051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5" name="Marcador de texto 2"/>
          <p:cNvSpPr>
            <a:spLocks noGrp="1"/>
          </p:cNvSpPr>
          <p:nvPr>
            <p:ph type="body" sz="quarter" idx="42"/>
          </p:nvPr>
        </p:nvSpPr>
        <p:spPr>
          <a:xfrm>
            <a:off x="7379208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6" name="Marcador de texto 2"/>
          <p:cNvSpPr>
            <a:spLocks noGrp="1"/>
          </p:cNvSpPr>
          <p:nvPr>
            <p:ph type="body" sz="quarter" idx="13"/>
          </p:nvPr>
        </p:nvSpPr>
        <p:spPr>
          <a:xfrm>
            <a:off x="393192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2" name="Marcador de texto 2"/>
          <p:cNvSpPr>
            <a:spLocks noGrp="1"/>
          </p:cNvSpPr>
          <p:nvPr>
            <p:ph type="body" sz="quarter" idx="19"/>
          </p:nvPr>
        </p:nvSpPr>
        <p:spPr>
          <a:xfrm>
            <a:off x="1783080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8" name="Marcador de texto 2"/>
          <p:cNvSpPr>
            <a:spLocks noGrp="1"/>
          </p:cNvSpPr>
          <p:nvPr>
            <p:ph type="body" sz="quarter" idx="25"/>
          </p:nvPr>
        </p:nvSpPr>
        <p:spPr>
          <a:xfrm>
            <a:off x="3182112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4" name="Marcador de texto 2"/>
          <p:cNvSpPr>
            <a:spLocks noGrp="1"/>
          </p:cNvSpPr>
          <p:nvPr>
            <p:ph type="body" sz="quarter" idx="31"/>
          </p:nvPr>
        </p:nvSpPr>
        <p:spPr>
          <a:xfrm>
            <a:off x="4582928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0" name="Marcador de texto 2"/>
          <p:cNvSpPr>
            <a:spLocks noGrp="1"/>
          </p:cNvSpPr>
          <p:nvPr>
            <p:ph type="body" sz="quarter" idx="37"/>
          </p:nvPr>
        </p:nvSpPr>
        <p:spPr>
          <a:xfrm>
            <a:off x="5976051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6" name="Marcador de texto 2"/>
          <p:cNvSpPr>
            <a:spLocks noGrp="1"/>
          </p:cNvSpPr>
          <p:nvPr>
            <p:ph type="body" sz="quarter" idx="43"/>
          </p:nvPr>
        </p:nvSpPr>
        <p:spPr>
          <a:xfrm>
            <a:off x="7379208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7" name="Marcador de texto 2"/>
          <p:cNvSpPr>
            <a:spLocks noGrp="1"/>
          </p:cNvSpPr>
          <p:nvPr>
            <p:ph type="body" sz="quarter" idx="14"/>
          </p:nvPr>
        </p:nvSpPr>
        <p:spPr>
          <a:xfrm>
            <a:off x="393192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3" name="Marcador de texto 2"/>
          <p:cNvSpPr>
            <a:spLocks noGrp="1"/>
          </p:cNvSpPr>
          <p:nvPr>
            <p:ph type="body" sz="quarter" idx="20"/>
          </p:nvPr>
        </p:nvSpPr>
        <p:spPr>
          <a:xfrm>
            <a:off x="1783080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9" name="Marcador de texto 2"/>
          <p:cNvSpPr>
            <a:spLocks noGrp="1"/>
          </p:cNvSpPr>
          <p:nvPr>
            <p:ph type="body" sz="quarter" idx="26"/>
          </p:nvPr>
        </p:nvSpPr>
        <p:spPr>
          <a:xfrm>
            <a:off x="3182112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5" name="Marcador de texto 2"/>
          <p:cNvSpPr>
            <a:spLocks noGrp="1"/>
          </p:cNvSpPr>
          <p:nvPr>
            <p:ph type="body" sz="quarter" idx="32"/>
          </p:nvPr>
        </p:nvSpPr>
        <p:spPr>
          <a:xfrm>
            <a:off x="4582928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1" name="Marcador de texto 2"/>
          <p:cNvSpPr>
            <a:spLocks noGrp="1"/>
          </p:cNvSpPr>
          <p:nvPr>
            <p:ph type="body" sz="quarter" idx="38"/>
          </p:nvPr>
        </p:nvSpPr>
        <p:spPr>
          <a:xfrm>
            <a:off x="5976051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7" name="Marcador de texto 2"/>
          <p:cNvSpPr>
            <a:spLocks noGrp="1"/>
          </p:cNvSpPr>
          <p:nvPr>
            <p:ph type="body" sz="quarter" idx="44"/>
          </p:nvPr>
        </p:nvSpPr>
        <p:spPr>
          <a:xfrm>
            <a:off x="7379208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8" name="Marcador de texto 2"/>
          <p:cNvSpPr>
            <a:spLocks noGrp="1"/>
          </p:cNvSpPr>
          <p:nvPr>
            <p:ph type="body" sz="quarter" idx="15"/>
          </p:nvPr>
        </p:nvSpPr>
        <p:spPr>
          <a:xfrm>
            <a:off x="393192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4" name="Marcador de texto 2"/>
          <p:cNvSpPr>
            <a:spLocks noGrp="1"/>
          </p:cNvSpPr>
          <p:nvPr>
            <p:ph type="body" sz="quarter" idx="21"/>
          </p:nvPr>
        </p:nvSpPr>
        <p:spPr>
          <a:xfrm>
            <a:off x="1783080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0" name="Marcador de texto 2"/>
          <p:cNvSpPr>
            <a:spLocks noGrp="1"/>
          </p:cNvSpPr>
          <p:nvPr>
            <p:ph type="body" sz="quarter" idx="27"/>
          </p:nvPr>
        </p:nvSpPr>
        <p:spPr>
          <a:xfrm>
            <a:off x="3182112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6" name="Marcador de texto 2"/>
          <p:cNvSpPr>
            <a:spLocks noGrp="1"/>
          </p:cNvSpPr>
          <p:nvPr>
            <p:ph type="body" sz="quarter" idx="33"/>
          </p:nvPr>
        </p:nvSpPr>
        <p:spPr>
          <a:xfrm>
            <a:off x="4582928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2" name="Marcador de texto 2"/>
          <p:cNvSpPr>
            <a:spLocks noGrp="1"/>
          </p:cNvSpPr>
          <p:nvPr>
            <p:ph type="body" sz="quarter" idx="39"/>
          </p:nvPr>
        </p:nvSpPr>
        <p:spPr>
          <a:xfrm>
            <a:off x="5976051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8" name="Marcador de texto 2"/>
          <p:cNvSpPr>
            <a:spLocks noGrp="1"/>
          </p:cNvSpPr>
          <p:nvPr>
            <p:ph type="body" sz="quarter" idx="45"/>
          </p:nvPr>
        </p:nvSpPr>
        <p:spPr>
          <a:xfrm>
            <a:off x="7379208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" name="Marcador de fecha 1"/>
          <p:cNvSpPr>
            <a:spLocks noGrp="1"/>
          </p:cNvSpPr>
          <p:nvPr>
            <p:ph type="dt" sz="half" idx="46"/>
          </p:nvPr>
        </p:nvSpPr>
        <p:spPr/>
        <p:txBody>
          <a:bodyPr/>
          <a:lstStyle/>
          <a:p>
            <a:fld id="{AEC93A36-1BCE-4989-A484-BB2F32BA08F5}" type="datetimeFigureOut">
              <a:pPr/>
              <a:t>1/23/2014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47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48"/>
          </p:nvPr>
        </p:nvSpPr>
        <p:spPr/>
        <p:txBody>
          <a:bodyPr/>
          <a:lstStyle/>
          <a:p>
            <a:fld id="{53CB5F7B-7C15-41FD-9488-0FCC5C0A130E}" type="slidenum">
              <a:pPr/>
              <a:t>‹#›</a:t>
            </a:fld>
            <a:endParaRPr lang="es-ES"/>
          </a:p>
        </p:txBody>
      </p:sp>
      <p:sp>
        <p:nvSpPr>
          <p:cNvPr id="78" name="Cuadro de texto 77"/>
          <p:cNvSpPr txBox="1"/>
          <p:nvPr userDrawn="1"/>
        </p:nvSpPr>
        <p:spPr>
          <a:xfrm>
            <a:off x="7708506" y="423787"/>
            <a:ext cx="101425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r"/>
            <a:r>
              <a:rPr lang="es-ES" sz="2400" smtClean="0">
                <a:solidFill>
                  <a:schemeClr val="accent1"/>
                </a:solidFill>
              </a:rPr>
              <a:t>2015</a:t>
            </a:r>
            <a:endParaRPr lang="es-ES" sz="2400">
              <a:solidFill>
                <a:schemeClr val="accent1"/>
              </a:solidFill>
            </a:endParaRPr>
          </a:p>
        </p:txBody>
      </p:sp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</p:spTree>
    <p:extLst>
      <p:ext uri="{BB962C8B-B14F-4D97-AF65-F5344CB8AC3E}">
        <p14:creationId xmlns:p14="http://schemas.microsoft.com/office/powerpoint/2010/main" val="3929788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ebrero 201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Cuadro de texto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26 de </a:t>
            </a:r>
            <a:r>
              <a:rPr lang="es-ES" sz="1300" b="0">
                <a:solidFill>
                  <a:schemeClr val="bg2">
                    <a:lumMod val="90000"/>
                  </a:schemeClr>
                </a:solidFill>
              </a:rPr>
              <a:t>e</a:t>
            </a:r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nero</a:t>
            </a:r>
            <a:endParaRPr lang="es-ES" sz="1300" b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3" name="Cuadro de texto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27</a:t>
            </a:r>
            <a:endParaRPr lang="es-ES" sz="1300" b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4" name="Cuadro de texto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28</a:t>
            </a:r>
            <a:endParaRPr lang="es-ES" sz="1300" b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5" name="Cuadro de texto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29</a:t>
            </a:r>
            <a:endParaRPr lang="es-ES" sz="1300" b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6" name="Cuadro de texto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30</a:t>
            </a:r>
            <a:endParaRPr lang="es-ES" sz="1300" b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7" name="Cuadro de texto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kern="1200" smtClean="0">
                <a:solidFill>
                  <a:schemeClr val="bg2">
                    <a:lumMod val="90000"/>
                  </a:schemeClr>
                </a:solidFill>
                <a:latin typeface="+mn-lt"/>
                <a:ea typeface="+mn-ea"/>
                <a:cs typeface="+mn-cs"/>
              </a:rPr>
              <a:t>31</a:t>
            </a:r>
            <a:r>
              <a:rPr lang="es-ES" sz="1300" b="0" smtClean="0">
                <a:solidFill>
                  <a:schemeClr val="tx1"/>
                </a:solidFill>
              </a:rPr>
              <a:t>/1 de</a:t>
            </a:r>
            <a:r>
              <a:rPr lang="es-ES" sz="1300" b="0" baseline="0" smtClean="0">
                <a:solidFill>
                  <a:schemeClr val="tx1"/>
                </a:solidFill>
              </a:rPr>
              <a:t> f</a:t>
            </a:r>
            <a:r>
              <a:rPr lang="es-ES" sz="1300" b="0" smtClean="0">
                <a:solidFill>
                  <a:schemeClr val="tx1"/>
                </a:solidFill>
              </a:rPr>
              <a:t>ebrero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798" name="Cuadro de texto 1797"/>
          <p:cNvSpPr txBox="1"/>
          <p:nvPr/>
        </p:nvSpPr>
        <p:spPr>
          <a:xfrm>
            <a:off x="179872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799" name="Cuadro de texto 1798"/>
          <p:cNvSpPr txBox="1"/>
          <p:nvPr/>
        </p:nvSpPr>
        <p:spPr>
          <a:xfrm>
            <a:off x="3175570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800" name="Cuadro de texto 1799"/>
          <p:cNvSpPr txBox="1"/>
          <p:nvPr/>
        </p:nvSpPr>
        <p:spPr>
          <a:xfrm>
            <a:off x="4581333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1801" name="Cuadro de texto 1800"/>
          <p:cNvSpPr txBox="1"/>
          <p:nvPr/>
        </p:nvSpPr>
        <p:spPr>
          <a:xfrm>
            <a:off x="5960813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1802" name="Cuadro de texto 1801"/>
          <p:cNvSpPr txBox="1"/>
          <p:nvPr/>
        </p:nvSpPr>
        <p:spPr>
          <a:xfrm>
            <a:off x="736131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7/8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803" name="Cuadro de texto 1802"/>
          <p:cNvSpPr txBox="1"/>
          <p:nvPr/>
        </p:nvSpPr>
        <p:spPr>
          <a:xfrm>
            <a:off x="40144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2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804" name="Cuadro de texto 1803"/>
          <p:cNvSpPr txBox="1"/>
          <p:nvPr/>
        </p:nvSpPr>
        <p:spPr>
          <a:xfrm>
            <a:off x="179084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10</a:t>
            </a:r>
          </a:p>
        </p:txBody>
      </p:sp>
      <p:sp>
        <p:nvSpPr>
          <p:cNvPr id="1805" name="Cuadro de texto 1804"/>
          <p:cNvSpPr txBox="1"/>
          <p:nvPr/>
        </p:nvSpPr>
        <p:spPr>
          <a:xfrm>
            <a:off x="3167690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11</a:t>
            </a:r>
          </a:p>
        </p:txBody>
      </p:sp>
      <p:sp>
        <p:nvSpPr>
          <p:cNvPr id="1806" name="Cuadro de texto 1805"/>
          <p:cNvSpPr txBox="1"/>
          <p:nvPr/>
        </p:nvSpPr>
        <p:spPr>
          <a:xfrm>
            <a:off x="4573453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12</a:t>
            </a:r>
          </a:p>
        </p:txBody>
      </p:sp>
      <p:sp>
        <p:nvSpPr>
          <p:cNvPr id="1807" name="Cuadro de texto 1806"/>
          <p:cNvSpPr txBox="1"/>
          <p:nvPr/>
        </p:nvSpPr>
        <p:spPr>
          <a:xfrm>
            <a:off x="5952933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13</a:t>
            </a:r>
          </a:p>
        </p:txBody>
      </p:sp>
      <p:sp>
        <p:nvSpPr>
          <p:cNvPr id="1808" name="Cuadro de texto 1807"/>
          <p:cNvSpPr txBox="1"/>
          <p:nvPr/>
        </p:nvSpPr>
        <p:spPr>
          <a:xfrm>
            <a:off x="735343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14/15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809" name="Cuadro de texto 1808"/>
          <p:cNvSpPr txBox="1"/>
          <p:nvPr/>
        </p:nvSpPr>
        <p:spPr>
          <a:xfrm>
            <a:off x="38450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9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810" name="Cuadro de texto 1809"/>
          <p:cNvSpPr txBox="1"/>
          <p:nvPr/>
        </p:nvSpPr>
        <p:spPr>
          <a:xfrm>
            <a:off x="1789977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17</a:t>
            </a:r>
          </a:p>
        </p:txBody>
      </p:sp>
      <p:sp>
        <p:nvSpPr>
          <p:cNvPr id="1811" name="Cuadro de texto 1810"/>
          <p:cNvSpPr txBox="1"/>
          <p:nvPr/>
        </p:nvSpPr>
        <p:spPr>
          <a:xfrm>
            <a:off x="316682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18</a:t>
            </a:r>
          </a:p>
        </p:txBody>
      </p:sp>
      <p:sp>
        <p:nvSpPr>
          <p:cNvPr id="1812" name="Cuadro de texto 1811"/>
          <p:cNvSpPr txBox="1"/>
          <p:nvPr/>
        </p:nvSpPr>
        <p:spPr>
          <a:xfrm>
            <a:off x="457258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19</a:t>
            </a:r>
          </a:p>
        </p:txBody>
      </p:sp>
      <p:sp>
        <p:nvSpPr>
          <p:cNvPr id="1813" name="Cuadro de texto 1812"/>
          <p:cNvSpPr txBox="1"/>
          <p:nvPr/>
        </p:nvSpPr>
        <p:spPr>
          <a:xfrm>
            <a:off x="595206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20</a:t>
            </a:r>
          </a:p>
        </p:txBody>
      </p:sp>
      <p:sp>
        <p:nvSpPr>
          <p:cNvPr id="1814" name="Cuadro de texto 1813"/>
          <p:cNvSpPr txBox="1"/>
          <p:nvPr/>
        </p:nvSpPr>
        <p:spPr>
          <a:xfrm>
            <a:off x="7352568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21/22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815" name="Cuadro de texto 1814"/>
          <p:cNvSpPr txBox="1"/>
          <p:nvPr/>
        </p:nvSpPr>
        <p:spPr>
          <a:xfrm>
            <a:off x="40144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16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816" name="Cuadro de texto 1815"/>
          <p:cNvSpPr txBox="1"/>
          <p:nvPr/>
        </p:nvSpPr>
        <p:spPr>
          <a:xfrm>
            <a:off x="179872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24</a:t>
            </a:r>
          </a:p>
        </p:txBody>
      </p:sp>
      <p:sp>
        <p:nvSpPr>
          <p:cNvPr id="1817" name="Cuadro de texto 1816"/>
          <p:cNvSpPr txBox="1"/>
          <p:nvPr/>
        </p:nvSpPr>
        <p:spPr>
          <a:xfrm>
            <a:off x="3175570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25</a:t>
            </a:r>
          </a:p>
        </p:txBody>
      </p:sp>
      <p:sp>
        <p:nvSpPr>
          <p:cNvPr id="1818" name="Cuadro de texto 1817"/>
          <p:cNvSpPr txBox="1"/>
          <p:nvPr/>
        </p:nvSpPr>
        <p:spPr>
          <a:xfrm>
            <a:off x="4581333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26</a:t>
            </a:r>
          </a:p>
        </p:txBody>
      </p:sp>
      <p:sp>
        <p:nvSpPr>
          <p:cNvPr id="1819" name="Cuadro de texto 1818"/>
          <p:cNvSpPr txBox="1"/>
          <p:nvPr/>
        </p:nvSpPr>
        <p:spPr>
          <a:xfrm>
            <a:off x="5960813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27</a:t>
            </a:r>
          </a:p>
        </p:txBody>
      </p:sp>
      <p:sp>
        <p:nvSpPr>
          <p:cNvPr id="1820" name="Cuadro de texto 1819"/>
          <p:cNvSpPr txBox="1"/>
          <p:nvPr/>
        </p:nvSpPr>
        <p:spPr>
          <a:xfrm>
            <a:off x="736131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28</a:t>
            </a:r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/1 de marzo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821" name="Cuadro de texto 1820"/>
          <p:cNvSpPr txBox="1"/>
          <p:nvPr/>
        </p:nvSpPr>
        <p:spPr>
          <a:xfrm>
            <a:off x="38450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23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69" name="Cuadro de texto 68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2</a:t>
            </a:r>
            <a:endParaRPr lang="es-ES" sz="1300" b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0" name="Cuadro de texto 69"/>
          <p:cNvSpPr txBox="1"/>
          <p:nvPr/>
        </p:nvSpPr>
        <p:spPr>
          <a:xfrm>
            <a:off x="319569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bg2">
                    <a:lumMod val="90000"/>
                  </a:schemeClr>
                </a:solidFill>
              </a:rPr>
              <a:t>4</a:t>
            </a:r>
          </a:p>
        </p:txBody>
      </p:sp>
      <p:sp>
        <p:nvSpPr>
          <p:cNvPr id="71" name="Cuadro de texto 70"/>
          <p:cNvSpPr txBox="1"/>
          <p:nvPr/>
        </p:nvSpPr>
        <p:spPr>
          <a:xfrm>
            <a:off x="460145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bg2">
                    <a:lumMod val="90000"/>
                  </a:schemeClr>
                </a:solidFill>
              </a:rPr>
              <a:t>5</a:t>
            </a:r>
          </a:p>
        </p:txBody>
      </p:sp>
      <p:sp>
        <p:nvSpPr>
          <p:cNvPr id="72" name="Cuadro de texto 71"/>
          <p:cNvSpPr txBox="1"/>
          <p:nvPr/>
        </p:nvSpPr>
        <p:spPr>
          <a:xfrm>
            <a:off x="5980938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bg2">
                    <a:lumMod val="90000"/>
                  </a:schemeClr>
                </a:solidFill>
              </a:rPr>
              <a:t>6</a:t>
            </a:r>
          </a:p>
        </p:txBody>
      </p:sp>
      <p:sp>
        <p:nvSpPr>
          <p:cNvPr id="73" name="Cuadro de texto 72"/>
          <p:cNvSpPr txBox="1"/>
          <p:nvPr/>
        </p:nvSpPr>
        <p:spPr>
          <a:xfrm>
            <a:off x="738144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7/8</a:t>
            </a:r>
            <a:endParaRPr lang="es-ES" sz="1300" b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4" name="Cuadro de texto 73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3</a:t>
            </a:r>
            <a:endParaRPr lang="es-ES" sz="1300" b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34" name="Marcador de texto 2"/>
          <p:cNvSpPr>
            <a:spLocks noGrp="1"/>
          </p:cNvSpPr>
          <p:nvPr>
            <p:ph type="body" sz="quarter" idx="11"/>
          </p:nvPr>
        </p:nvSpPr>
        <p:spPr>
          <a:xfrm>
            <a:off x="393192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0" name="Marcador de texto 2"/>
          <p:cNvSpPr>
            <a:spLocks noGrp="1"/>
          </p:cNvSpPr>
          <p:nvPr>
            <p:ph type="body" sz="quarter" idx="17"/>
          </p:nvPr>
        </p:nvSpPr>
        <p:spPr>
          <a:xfrm>
            <a:off x="1786756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6" name="Marcador de texto 2"/>
          <p:cNvSpPr>
            <a:spLocks noGrp="1"/>
          </p:cNvSpPr>
          <p:nvPr>
            <p:ph type="body" sz="quarter" idx="23"/>
          </p:nvPr>
        </p:nvSpPr>
        <p:spPr>
          <a:xfrm>
            <a:off x="3182112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2" name="Marcador de texto 2"/>
          <p:cNvSpPr>
            <a:spLocks noGrp="1"/>
          </p:cNvSpPr>
          <p:nvPr>
            <p:ph type="body" sz="quarter" idx="29"/>
          </p:nvPr>
        </p:nvSpPr>
        <p:spPr>
          <a:xfrm>
            <a:off x="4571999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8" name="Marcador de texto 2"/>
          <p:cNvSpPr>
            <a:spLocks noGrp="1"/>
          </p:cNvSpPr>
          <p:nvPr>
            <p:ph type="body" sz="quarter" idx="35"/>
          </p:nvPr>
        </p:nvSpPr>
        <p:spPr>
          <a:xfrm>
            <a:off x="5972502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4" name="Marcador de texto 2"/>
          <p:cNvSpPr>
            <a:spLocks noGrp="1"/>
          </p:cNvSpPr>
          <p:nvPr>
            <p:ph type="body" sz="quarter" idx="41"/>
          </p:nvPr>
        </p:nvSpPr>
        <p:spPr>
          <a:xfrm>
            <a:off x="7379208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3" name="Marcador de texto 2"/>
          <p:cNvSpPr>
            <a:spLocks noGrp="1"/>
          </p:cNvSpPr>
          <p:nvPr>
            <p:ph type="body" sz="quarter" idx="10"/>
          </p:nvPr>
        </p:nvSpPr>
        <p:spPr>
          <a:xfrm>
            <a:off x="393192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9" name="Marcador de texto 2"/>
          <p:cNvSpPr>
            <a:spLocks noGrp="1"/>
          </p:cNvSpPr>
          <p:nvPr>
            <p:ph type="body" sz="quarter" idx="16"/>
          </p:nvPr>
        </p:nvSpPr>
        <p:spPr>
          <a:xfrm>
            <a:off x="1786756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5" name="Marcador de texto 2"/>
          <p:cNvSpPr>
            <a:spLocks noGrp="1"/>
          </p:cNvSpPr>
          <p:nvPr>
            <p:ph type="body" sz="quarter" idx="22"/>
          </p:nvPr>
        </p:nvSpPr>
        <p:spPr>
          <a:xfrm>
            <a:off x="3182112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1" name="Marcador de texto 2"/>
          <p:cNvSpPr>
            <a:spLocks noGrp="1"/>
          </p:cNvSpPr>
          <p:nvPr>
            <p:ph type="body" sz="quarter" idx="28"/>
          </p:nvPr>
        </p:nvSpPr>
        <p:spPr>
          <a:xfrm>
            <a:off x="4571999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7" name="Marcador de texto 2"/>
          <p:cNvSpPr>
            <a:spLocks noGrp="1"/>
          </p:cNvSpPr>
          <p:nvPr>
            <p:ph type="body" sz="quarter" idx="34"/>
          </p:nvPr>
        </p:nvSpPr>
        <p:spPr>
          <a:xfrm>
            <a:off x="5972502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3" name="Marcador de texto 2"/>
          <p:cNvSpPr>
            <a:spLocks noGrp="1"/>
          </p:cNvSpPr>
          <p:nvPr>
            <p:ph type="body" sz="quarter" idx="40"/>
          </p:nvPr>
        </p:nvSpPr>
        <p:spPr>
          <a:xfrm>
            <a:off x="7379208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5" name="Marcador de texto 2"/>
          <p:cNvSpPr>
            <a:spLocks noGrp="1"/>
          </p:cNvSpPr>
          <p:nvPr>
            <p:ph type="body" sz="quarter" idx="12"/>
          </p:nvPr>
        </p:nvSpPr>
        <p:spPr>
          <a:xfrm>
            <a:off x="393192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1" name="Marcador de texto 2"/>
          <p:cNvSpPr>
            <a:spLocks noGrp="1"/>
          </p:cNvSpPr>
          <p:nvPr>
            <p:ph type="body" sz="quarter" idx="18"/>
          </p:nvPr>
        </p:nvSpPr>
        <p:spPr>
          <a:xfrm>
            <a:off x="1786756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7" name="Marcador de texto 2"/>
          <p:cNvSpPr>
            <a:spLocks noGrp="1"/>
          </p:cNvSpPr>
          <p:nvPr>
            <p:ph type="body" sz="quarter" idx="24"/>
          </p:nvPr>
        </p:nvSpPr>
        <p:spPr>
          <a:xfrm>
            <a:off x="3182112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3" name="Marcador de texto 2"/>
          <p:cNvSpPr>
            <a:spLocks noGrp="1"/>
          </p:cNvSpPr>
          <p:nvPr>
            <p:ph type="body" sz="quarter" idx="30"/>
          </p:nvPr>
        </p:nvSpPr>
        <p:spPr>
          <a:xfrm>
            <a:off x="4571999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9" name="Marcador de texto 2"/>
          <p:cNvSpPr>
            <a:spLocks noGrp="1"/>
          </p:cNvSpPr>
          <p:nvPr>
            <p:ph type="body" sz="quarter" idx="36"/>
          </p:nvPr>
        </p:nvSpPr>
        <p:spPr>
          <a:xfrm>
            <a:off x="5972502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5" name="Marcador de texto 2"/>
          <p:cNvSpPr>
            <a:spLocks noGrp="1"/>
          </p:cNvSpPr>
          <p:nvPr>
            <p:ph type="body" sz="quarter" idx="42"/>
          </p:nvPr>
        </p:nvSpPr>
        <p:spPr>
          <a:xfrm>
            <a:off x="7379208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6" name="Marcador de texto 2"/>
          <p:cNvSpPr>
            <a:spLocks noGrp="1"/>
          </p:cNvSpPr>
          <p:nvPr>
            <p:ph type="body" sz="quarter" idx="13"/>
          </p:nvPr>
        </p:nvSpPr>
        <p:spPr>
          <a:xfrm>
            <a:off x="393192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2" name="Marcador de texto 2"/>
          <p:cNvSpPr>
            <a:spLocks noGrp="1"/>
          </p:cNvSpPr>
          <p:nvPr>
            <p:ph type="body" sz="quarter" idx="19"/>
          </p:nvPr>
        </p:nvSpPr>
        <p:spPr>
          <a:xfrm>
            <a:off x="1786756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8" name="Marcador de texto 2"/>
          <p:cNvSpPr>
            <a:spLocks noGrp="1"/>
          </p:cNvSpPr>
          <p:nvPr>
            <p:ph type="body" sz="quarter" idx="25"/>
          </p:nvPr>
        </p:nvSpPr>
        <p:spPr>
          <a:xfrm>
            <a:off x="3182112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4" name="Marcador de texto 2"/>
          <p:cNvSpPr>
            <a:spLocks noGrp="1"/>
          </p:cNvSpPr>
          <p:nvPr>
            <p:ph type="body" sz="quarter" idx="31"/>
          </p:nvPr>
        </p:nvSpPr>
        <p:spPr>
          <a:xfrm>
            <a:off x="4571999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0" name="Marcador de texto 2"/>
          <p:cNvSpPr>
            <a:spLocks noGrp="1"/>
          </p:cNvSpPr>
          <p:nvPr>
            <p:ph type="body" sz="quarter" idx="37"/>
          </p:nvPr>
        </p:nvSpPr>
        <p:spPr>
          <a:xfrm>
            <a:off x="5972502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6" name="Marcador de texto 2"/>
          <p:cNvSpPr>
            <a:spLocks noGrp="1"/>
          </p:cNvSpPr>
          <p:nvPr>
            <p:ph type="body" sz="quarter" idx="43"/>
          </p:nvPr>
        </p:nvSpPr>
        <p:spPr>
          <a:xfrm>
            <a:off x="7379208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7" name="Marcador de texto 2"/>
          <p:cNvSpPr>
            <a:spLocks noGrp="1"/>
          </p:cNvSpPr>
          <p:nvPr>
            <p:ph type="body" sz="quarter" idx="14"/>
          </p:nvPr>
        </p:nvSpPr>
        <p:spPr>
          <a:xfrm>
            <a:off x="393192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3" name="Marcador de texto 2"/>
          <p:cNvSpPr>
            <a:spLocks noGrp="1"/>
          </p:cNvSpPr>
          <p:nvPr>
            <p:ph type="body" sz="quarter" idx="20"/>
          </p:nvPr>
        </p:nvSpPr>
        <p:spPr>
          <a:xfrm>
            <a:off x="1786756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9" name="Marcador de texto 2"/>
          <p:cNvSpPr>
            <a:spLocks noGrp="1"/>
          </p:cNvSpPr>
          <p:nvPr>
            <p:ph type="body" sz="quarter" idx="26"/>
          </p:nvPr>
        </p:nvSpPr>
        <p:spPr>
          <a:xfrm>
            <a:off x="3182112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5" name="Marcador de texto 2"/>
          <p:cNvSpPr>
            <a:spLocks noGrp="1"/>
          </p:cNvSpPr>
          <p:nvPr>
            <p:ph type="body" sz="quarter" idx="32"/>
          </p:nvPr>
        </p:nvSpPr>
        <p:spPr>
          <a:xfrm>
            <a:off x="4571999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1" name="Marcador de texto 2"/>
          <p:cNvSpPr>
            <a:spLocks noGrp="1"/>
          </p:cNvSpPr>
          <p:nvPr>
            <p:ph type="body" sz="quarter" idx="38"/>
          </p:nvPr>
        </p:nvSpPr>
        <p:spPr>
          <a:xfrm>
            <a:off x="5972502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7" name="Marcador de texto 2"/>
          <p:cNvSpPr>
            <a:spLocks noGrp="1"/>
          </p:cNvSpPr>
          <p:nvPr>
            <p:ph type="body" sz="quarter" idx="44"/>
          </p:nvPr>
        </p:nvSpPr>
        <p:spPr>
          <a:xfrm>
            <a:off x="7379208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8" name="Marcador de texto 2"/>
          <p:cNvSpPr>
            <a:spLocks noGrp="1"/>
          </p:cNvSpPr>
          <p:nvPr>
            <p:ph type="body" sz="quarter" idx="15"/>
          </p:nvPr>
        </p:nvSpPr>
        <p:spPr>
          <a:xfrm>
            <a:off x="393192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4" name="Marcador de texto 2"/>
          <p:cNvSpPr>
            <a:spLocks noGrp="1"/>
          </p:cNvSpPr>
          <p:nvPr>
            <p:ph type="body" sz="quarter" idx="21"/>
          </p:nvPr>
        </p:nvSpPr>
        <p:spPr>
          <a:xfrm>
            <a:off x="1786756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0" name="Marcador de texto 2"/>
          <p:cNvSpPr>
            <a:spLocks noGrp="1"/>
          </p:cNvSpPr>
          <p:nvPr>
            <p:ph type="body" sz="quarter" idx="27"/>
          </p:nvPr>
        </p:nvSpPr>
        <p:spPr>
          <a:xfrm>
            <a:off x="3182112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6" name="Marcador de texto 2"/>
          <p:cNvSpPr>
            <a:spLocks noGrp="1"/>
          </p:cNvSpPr>
          <p:nvPr>
            <p:ph type="body" sz="quarter" idx="33"/>
          </p:nvPr>
        </p:nvSpPr>
        <p:spPr>
          <a:xfrm>
            <a:off x="4571999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2" name="Marcador de texto 2"/>
          <p:cNvSpPr>
            <a:spLocks noGrp="1"/>
          </p:cNvSpPr>
          <p:nvPr>
            <p:ph type="body" sz="quarter" idx="39"/>
          </p:nvPr>
        </p:nvSpPr>
        <p:spPr>
          <a:xfrm>
            <a:off x="5972502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8" name="Marcador de texto 2"/>
          <p:cNvSpPr>
            <a:spLocks noGrp="1"/>
          </p:cNvSpPr>
          <p:nvPr>
            <p:ph type="body" sz="quarter" idx="45"/>
          </p:nvPr>
        </p:nvSpPr>
        <p:spPr>
          <a:xfrm>
            <a:off x="7379208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" name="Marcador de fecha 1"/>
          <p:cNvSpPr>
            <a:spLocks noGrp="1"/>
          </p:cNvSpPr>
          <p:nvPr>
            <p:ph type="dt" sz="half" idx="46"/>
          </p:nvPr>
        </p:nvSpPr>
        <p:spPr/>
        <p:txBody>
          <a:bodyPr/>
          <a:lstStyle/>
          <a:p>
            <a:fld id="{AEC93A36-1BCE-4989-A484-BB2F32BA08F5}" type="datetimeFigureOut">
              <a:pPr/>
              <a:t>1/23/2014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47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48"/>
          </p:nvPr>
        </p:nvSpPr>
        <p:spPr/>
        <p:txBody>
          <a:bodyPr/>
          <a:lstStyle/>
          <a:p>
            <a:fld id="{53CB5F7B-7C15-41FD-9488-0FCC5C0A130E}" type="slidenum">
              <a:pPr/>
              <a:t>‹#›</a:t>
            </a:fld>
            <a:endParaRPr lang="es-ES"/>
          </a:p>
        </p:txBody>
      </p:sp>
      <p:sp>
        <p:nvSpPr>
          <p:cNvPr id="78" name="Cuadro de texto 77"/>
          <p:cNvSpPr txBox="1"/>
          <p:nvPr userDrawn="1"/>
        </p:nvSpPr>
        <p:spPr>
          <a:xfrm>
            <a:off x="7708506" y="423787"/>
            <a:ext cx="101425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r"/>
            <a:r>
              <a:rPr lang="es-ES" sz="2400" smtClean="0">
                <a:solidFill>
                  <a:schemeClr val="accent1"/>
                </a:solidFill>
              </a:rPr>
              <a:t>2015</a:t>
            </a:r>
            <a:endParaRPr lang="es-ES" sz="2400">
              <a:solidFill>
                <a:schemeClr val="accent1"/>
              </a:solidFill>
            </a:endParaRPr>
          </a:p>
        </p:txBody>
      </p:sp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</p:spTree>
    <p:extLst>
      <p:ext uri="{BB962C8B-B14F-4D97-AF65-F5344CB8AC3E}">
        <p14:creationId xmlns:p14="http://schemas.microsoft.com/office/powerpoint/2010/main" val="1877863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rzo 201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Cuadro de texto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23 de </a:t>
            </a:r>
            <a:r>
              <a:rPr lang="es-ES" sz="1300" b="0">
                <a:solidFill>
                  <a:schemeClr val="bg2">
                    <a:lumMod val="90000"/>
                  </a:schemeClr>
                </a:solidFill>
              </a:rPr>
              <a:t>f</a:t>
            </a:r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ebrero</a:t>
            </a:r>
            <a:endParaRPr lang="es-ES" sz="1300" b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3" name="Cuadro de texto 1792"/>
          <p:cNvSpPr txBox="1"/>
          <p:nvPr/>
        </p:nvSpPr>
        <p:spPr>
          <a:xfrm>
            <a:off x="3192518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bg2">
                    <a:lumMod val="90000"/>
                  </a:schemeClr>
                </a:solidFill>
              </a:rPr>
              <a:t>25</a:t>
            </a:r>
          </a:p>
        </p:txBody>
      </p:sp>
      <p:sp>
        <p:nvSpPr>
          <p:cNvPr id="1794" name="Cuadro de texto 1793"/>
          <p:cNvSpPr txBox="1"/>
          <p:nvPr/>
        </p:nvSpPr>
        <p:spPr>
          <a:xfrm>
            <a:off x="4598281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bg2">
                    <a:lumMod val="90000"/>
                  </a:schemeClr>
                </a:solidFill>
              </a:rPr>
              <a:t>26</a:t>
            </a:r>
          </a:p>
        </p:txBody>
      </p:sp>
      <p:sp>
        <p:nvSpPr>
          <p:cNvPr id="1795" name="Cuadro de texto 1794"/>
          <p:cNvSpPr txBox="1"/>
          <p:nvPr/>
        </p:nvSpPr>
        <p:spPr>
          <a:xfrm>
            <a:off x="5977761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bg2">
                    <a:lumMod val="90000"/>
                  </a:schemeClr>
                </a:solidFill>
              </a:rPr>
              <a:t>27</a:t>
            </a:r>
          </a:p>
        </p:txBody>
      </p:sp>
      <p:sp>
        <p:nvSpPr>
          <p:cNvPr id="1796" name="Cuadro de texto 1795"/>
          <p:cNvSpPr txBox="1"/>
          <p:nvPr/>
        </p:nvSpPr>
        <p:spPr>
          <a:xfrm>
            <a:off x="7378264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28</a:t>
            </a:r>
            <a:r>
              <a:rPr lang="es-ES" sz="1300" b="0" smtClean="0">
                <a:solidFill>
                  <a:schemeClr val="tx1"/>
                </a:solidFill>
              </a:rPr>
              <a:t>/1 de marzo</a:t>
            </a:r>
            <a:endParaRPr lang="es-ES" sz="1300" b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7" name="Cuadro de texto 1796"/>
          <p:cNvSpPr txBox="1"/>
          <p:nvPr/>
        </p:nvSpPr>
        <p:spPr>
          <a:xfrm>
            <a:off x="179844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24</a:t>
            </a:r>
            <a:endParaRPr lang="es-ES" sz="1300" b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8" name="Cuadro de texto 1797"/>
          <p:cNvSpPr txBox="1"/>
          <p:nvPr/>
        </p:nvSpPr>
        <p:spPr>
          <a:xfrm>
            <a:off x="1806584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799" name="Cuadro de texto 1798"/>
          <p:cNvSpPr txBox="1"/>
          <p:nvPr/>
        </p:nvSpPr>
        <p:spPr>
          <a:xfrm>
            <a:off x="318342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800" name="Cuadro de texto 1799"/>
          <p:cNvSpPr txBox="1"/>
          <p:nvPr/>
        </p:nvSpPr>
        <p:spPr>
          <a:xfrm>
            <a:off x="458919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1801" name="Cuadro de texto 1800"/>
          <p:cNvSpPr txBox="1"/>
          <p:nvPr/>
        </p:nvSpPr>
        <p:spPr>
          <a:xfrm>
            <a:off x="596867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1802" name="Cuadro de texto 1801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7/8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803" name="Cuadro de texto 1802"/>
          <p:cNvSpPr txBox="1"/>
          <p:nvPr/>
        </p:nvSpPr>
        <p:spPr>
          <a:xfrm>
            <a:off x="40144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2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804" name="Cuadro de texto 1803"/>
          <p:cNvSpPr txBox="1"/>
          <p:nvPr/>
        </p:nvSpPr>
        <p:spPr>
          <a:xfrm>
            <a:off x="17815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10</a:t>
            </a:r>
          </a:p>
        </p:txBody>
      </p:sp>
      <p:sp>
        <p:nvSpPr>
          <p:cNvPr id="1805" name="Cuadro de texto 1804"/>
          <p:cNvSpPr txBox="1"/>
          <p:nvPr/>
        </p:nvSpPr>
        <p:spPr>
          <a:xfrm>
            <a:off x="31583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11</a:t>
            </a:r>
          </a:p>
        </p:txBody>
      </p:sp>
      <p:sp>
        <p:nvSpPr>
          <p:cNvPr id="1806" name="Cuadro de texto 1805"/>
          <p:cNvSpPr txBox="1"/>
          <p:nvPr/>
        </p:nvSpPr>
        <p:spPr>
          <a:xfrm>
            <a:off x="45641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12</a:t>
            </a:r>
          </a:p>
        </p:txBody>
      </p:sp>
      <p:sp>
        <p:nvSpPr>
          <p:cNvPr id="1807" name="Cuadro de texto 1806"/>
          <p:cNvSpPr txBox="1"/>
          <p:nvPr/>
        </p:nvSpPr>
        <p:spPr>
          <a:xfrm>
            <a:off x="59435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13</a:t>
            </a:r>
          </a:p>
        </p:txBody>
      </p:sp>
      <p:sp>
        <p:nvSpPr>
          <p:cNvPr id="1808" name="Cuadro de texto 1807"/>
          <p:cNvSpPr txBox="1"/>
          <p:nvPr/>
        </p:nvSpPr>
        <p:spPr>
          <a:xfrm>
            <a:off x="73441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14/15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809" name="Cuadro de texto 1808"/>
          <p:cNvSpPr txBox="1"/>
          <p:nvPr/>
        </p:nvSpPr>
        <p:spPr>
          <a:xfrm>
            <a:off x="3929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9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810" name="Cuadro de texto 1809"/>
          <p:cNvSpPr txBox="1"/>
          <p:nvPr/>
        </p:nvSpPr>
        <p:spPr>
          <a:xfrm>
            <a:off x="1798704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17</a:t>
            </a:r>
          </a:p>
        </p:txBody>
      </p:sp>
      <p:sp>
        <p:nvSpPr>
          <p:cNvPr id="1811" name="Cuadro de texto 1810"/>
          <p:cNvSpPr txBox="1"/>
          <p:nvPr/>
        </p:nvSpPr>
        <p:spPr>
          <a:xfrm>
            <a:off x="317554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18</a:t>
            </a:r>
          </a:p>
        </p:txBody>
      </p:sp>
      <p:sp>
        <p:nvSpPr>
          <p:cNvPr id="1812" name="Cuadro de texto 1811"/>
          <p:cNvSpPr txBox="1"/>
          <p:nvPr/>
        </p:nvSpPr>
        <p:spPr>
          <a:xfrm>
            <a:off x="458131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19</a:t>
            </a:r>
          </a:p>
        </p:txBody>
      </p:sp>
      <p:sp>
        <p:nvSpPr>
          <p:cNvPr id="1813" name="Cuadro de texto 1812"/>
          <p:cNvSpPr txBox="1"/>
          <p:nvPr/>
        </p:nvSpPr>
        <p:spPr>
          <a:xfrm>
            <a:off x="596079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20</a:t>
            </a:r>
          </a:p>
        </p:txBody>
      </p:sp>
      <p:sp>
        <p:nvSpPr>
          <p:cNvPr id="1814" name="Cuadro de texto 1813"/>
          <p:cNvSpPr txBox="1"/>
          <p:nvPr/>
        </p:nvSpPr>
        <p:spPr>
          <a:xfrm>
            <a:off x="736129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21/22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815" name="Cuadro de texto 1814"/>
          <p:cNvSpPr txBox="1"/>
          <p:nvPr/>
        </p:nvSpPr>
        <p:spPr>
          <a:xfrm>
            <a:off x="3929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16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816" name="Cuadro de texto 1815"/>
          <p:cNvSpPr txBox="1"/>
          <p:nvPr/>
        </p:nvSpPr>
        <p:spPr>
          <a:xfrm>
            <a:off x="179026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24</a:t>
            </a:r>
          </a:p>
        </p:txBody>
      </p:sp>
      <p:sp>
        <p:nvSpPr>
          <p:cNvPr id="1817" name="Cuadro de texto 1816"/>
          <p:cNvSpPr txBox="1"/>
          <p:nvPr/>
        </p:nvSpPr>
        <p:spPr>
          <a:xfrm>
            <a:off x="3167110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25</a:t>
            </a:r>
          </a:p>
        </p:txBody>
      </p:sp>
      <p:sp>
        <p:nvSpPr>
          <p:cNvPr id="1818" name="Cuadro de texto 1817"/>
          <p:cNvSpPr txBox="1"/>
          <p:nvPr/>
        </p:nvSpPr>
        <p:spPr>
          <a:xfrm>
            <a:off x="4572873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26</a:t>
            </a:r>
          </a:p>
        </p:txBody>
      </p:sp>
      <p:sp>
        <p:nvSpPr>
          <p:cNvPr id="1819" name="Cuadro de texto 1818"/>
          <p:cNvSpPr txBox="1"/>
          <p:nvPr/>
        </p:nvSpPr>
        <p:spPr>
          <a:xfrm>
            <a:off x="5952353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27</a:t>
            </a:r>
          </a:p>
        </p:txBody>
      </p:sp>
      <p:sp>
        <p:nvSpPr>
          <p:cNvPr id="1820" name="Cuadro de texto 1819"/>
          <p:cNvSpPr txBox="1"/>
          <p:nvPr/>
        </p:nvSpPr>
        <p:spPr>
          <a:xfrm>
            <a:off x="73528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28/29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821" name="Cuadro de texto 1820"/>
          <p:cNvSpPr txBox="1"/>
          <p:nvPr/>
        </p:nvSpPr>
        <p:spPr>
          <a:xfrm>
            <a:off x="3929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23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69" name="Cuadro de texto 68"/>
          <p:cNvSpPr txBox="1"/>
          <p:nvPr/>
        </p:nvSpPr>
        <p:spPr>
          <a:xfrm>
            <a:off x="1798704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31</a:t>
            </a:r>
          </a:p>
        </p:txBody>
      </p:sp>
      <p:sp>
        <p:nvSpPr>
          <p:cNvPr id="70" name="Cuadro de texto 69"/>
          <p:cNvSpPr txBox="1"/>
          <p:nvPr/>
        </p:nvSpPr>
        <p:spPr>
          <a:xfrm>
            <a:off x="317554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bg2">
                    <a:lumMod val="90000"/>
                  </a:schemeClr>
                </a:solidFill>
              </a:rPr>
              <a:t>1 de abril</a:t>
            </a:r>
          </a:p>
        </p:txBody>
      </p:sp>
      <p:sp>
        <p:nvSpPr>
          <p:cNvPr id="71" name="Cuadro de texto 70"/>
          <p:cNvSpPr txBox="1"/>
          <p:nvPr/>
        </p:nvSpPr>
        <p:spPr>
          <a:xfrm>
            <a:off x="4581313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bg2">
                    <a:lumMod val="90000"/>
                  </a:schemeClr>
                </a:solidFill>
              </a:rPr>
              <a:t>2</a:t>
            </a:r>
          </a:p>
        </p:txBody>
      </p:sp>
      <p:sp>
        <p:nvSpPr>
          <p:cNvPr id="72" name="Cuadro de texto 71"/>
          <p:cNvSpPr txBox="1"/>
          <p:nvPr/>
        </p:nvSpPr>
        <p:spPr>
          <a:xfrm>
            <a:off x="596079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bg2">
                    <a:lumMod val="90000"/>
                  </a:schemeClr>
                </a:solidFill>
              </a:rPr>
              <a:t>3</a:t>
            </a:r>
          </a:p>
        </p:txBody>
      </p:sp>
      <p:sp>
        <p:nvSpPr>
          <p:cNvPr id="73" name="Cuadro de texto 72"/>
          <p:cNvSpPr txBox="1"/>
          <p:nvPr/>
        </p:nvSpPr>
        <p:spPr>
          <a:xfrm>
            <a:off x="736129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4/5</a:t>
            </a:r>
            <a:endParaRPr lang="es-ES" sz="1300" b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4" name="Cuadro de texto 73"/>
          <p:cNvSpPr txBox="1"/>
          <p:nvPr/>
        </p:nvSpPr>
        <p:spPr>
          <a:xfrm>
            <a:off x="3929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30</a:t>
            </a:r>
            <a:endParaRPr lang="es-ES" sz="1300" b="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4" name="Marcador de texto 2"/>
          <p:cNvSpPr>
            <a:spLocks noGrp="1"/>
          </p:cNvSpPr>
          <p:nvPr>
            <p:ph type="body" sz="quarter" idx="11"/>
          </p:nvPr>
        </p:nvSpPr>
        <p:spPr>
          <a:xfrm>
            <a:off x="393192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0" name="Marcador de texto 2"/>
          <p:cNvSpPr>
            <a:spLocks noGrp="1"/>
          </p:cNvSpPr>
          <p:nvPr>
            <p:ph type="body" sz="quarter" idx="17"/>
          </p:nvPr>
        </p:nvSpPr>
        <p:spPr>
          <a:xfrm>
            <a:off x="1786756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6" name="Marcador de texto 2"/>
          <p:cNvSpPr>
            <a:spLocks noGrp="1"/>
          </p:cNvSpPr>
          <p:nvPr>
            <p:ph type="body" sz="quarter" idx="23"/>
          </p:nvPr>
        </p:nvSpPr>
        <p:spPr>
          <a:xfrm>
            <a:off x="3182112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2" name="Marcador de texto 2"/>
          <p:cNvSpPr>
            <a:spLocks noGrp="1"/>
          </p:cNvSpPr>
          <p:nvPr>
            <p:ph type="body" sz="quarter" idx="29"/>
          </p:nvPr>
        </p:nvSpPr>
        <p:spPr>
          <a:xfrm>
            <a:off x="4571999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8" name="Marcador de texto 2"/>
          <p:cNvSpPr>
            <a:spLocks noGrp="1"/>
          </p:cNvSpPr>
          <p:nvPr>
            <p:ph type="body" sz="quarter" idx="35"/>
          </p:nvPr>
        </p:nvSpPr>
        <p:spPr>
          <a:xfrm>
            <a:off x="5972502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4" name="Marcador de texto 2"/>
          <p:cNvSpPr>
            <a:spLocks noGrp="1"/>
          </p:cNvSpPr>
          <p:nvPr>
            <p:ph type="body" sz="quarter" idx="41"/>
          </p:nvPr>
        </p:nvSpPr>
        <p:spPr>
          <a:xfrm>
            <a:off x="7379208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3" name="Marcador de texto 2"/>
          <p:cNvSpPr>
            <a:spLocks noGrp="1"/>
          </p:cNvSpPr>
          <p:nvPr>
            <p:ph type="body" sz="quarter" idx="10"/>
          </p:nvPr>
        </p:nvSpPr>
        <p:spPr>
          <a:xfrm>
            <a:off x="393192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9" name="Marcador de texto 2"/>
          <p:cNvSpPr>
            <a:spLocks noGrp="1"/>
          </p:cNvSpPr>
          <p:nvPr>
            <p:ph type="body" sz="quarter" idx="16"/>
          </p:nvPr>
        </p:nvSpPr>
        <p:spPr>
          <a:xfrm>
            <a:off x="1786756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5" name="Marcador de texto 2"/>
          <p:cNvSpPr>
            <a:spLocks noGrp="1"/>
          </p:cNvSpPr>
          <p:nvPr>
            <p:ph type="body" sz="quarter" idx="22"/>
          </p:nvPr>
        </p:nvSpPr>
        <p:spPr>
          <a:xfrm>
            <a:off x="3182112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1" name="Marcador de texto 2"/>
          <p:cNvSpPr>
            <a:spLocks noGrp="1"/>
          </p:cNvSpPr>
          <p:nvPr>
            <p:ph type="body" sz="quarter" idx="28"/>
          </p:nvPr>
        </p:nvSpPr>
        <p:spPr>
          <a:xfrm>
            <a:off x="4571999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7" name="Marcador de texto 2"/>
          <p:cNvSpPr>
            <a:spLocks noGrp="1"/>
          </p:cNvSpPr>
          <p:nvPr>
            <p:ph type="body" sz="quarter" idx="34"/>
          </p:nvPr>
        </p:nvSpPr>
        <p:spPr>
          <a:xfrm>
            <a:off x="5972502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3" name="Marcador de texto 2"/>
          <p:cNvSpPr>
            <a:spLocks noGrp="1"/>
          </p:cNvSpPr>
          <p:nvPr>
            <p:ph type="body" sz="quarter" idx="40"/>
          </p:nvPr>
        </p:nvSpPr>
        <p:spPr>
          <a:xfrm>
            <a:off x="7379208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5" name="Marcador de texto 2"/>
          <p:cNvSpPr>
            <a:spLocks noGrp="1"/>
          </p:cNvSpPr>
          <p:nvPr>
            <p:ph type="body" sz="quarter" idx="12"/>
          </p:nvPr>
        </p:nvSpPr>
        <p:spPr>
          <a:xfrm>
            <a:off x="393192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1" name="Marcador de texto 2"/>
          <p:cNvSpPr>
            <a:spLocks noGrp="1"/>
          </p:cNvSpPr>
          <p:nvPr>
            <p:ph type="body" sz="quarter" idx="18"/>
          </p:nvPr>
        </p:nvSpPr>
        <p:spPr>
          <a:xfrm>
            <a:off x="1786756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7" name="Marcador de texto 2"/>
          <p:cNvSpPr>
            <a:spLocks noGrp="1"/>
          </p:cNvSpPr>
          <p:nvPr>
            <p:ph type="body" sz="quarter" idx="24"/>
          </p:nvPr>
        </p:nvSpPr>
        <p:spPr>
          <a:xfrm>
            <a:off x="3182112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3" name="Marcador de texto 2"/>
          <p:cNvSpPr>
            <a:spLocks noGrp="1"/>
          </p:cNvSpPr>
          <p:nvPr>
            <p:ph type="body" sz="quarter" idx="30"/>
          </p:nvPr>
        </p:nvSpPr>
        <p:spPr>
          <a:xfrm>
            <a:off x="4571999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9" name="Marcador de texto 2"/>
          <p:cNvSpPr>
            <a:spLocks noGrp="1"/>
          </p:cNvSpPr>
          <p:nvPr>
            <p:ph type="body" sz="quarter" idx="36"/>
          </p:nvPr>
        </p:nvSpPr>
        <p:spPr>
          <a:xfrm>
            <a:off x="5972502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5" name="Marcador de texto 2"/>
          <p:cNvSpPr>
            <a:spLocks noGrp="1"/>
          </p:cNvSpPr>
          <p:nvPr>
            <p:ph type="body" sz="quarter" idx="42"/>
          </p:nvPr>
        </p:nvSpPr>
        <p:spPr>
          <a:xfrm>
            <a:off x="7379208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6" name="Marcador de texto 2"/>
          <p:cNvSpPr>
            <a:spLocks noGrp="1"/>
          </p:cNvSpPr>
          <p:nvPr>
            <p:ph type="body" sz="quarter" idx="13"/>
          </p:nvPr>
        </p:nvSpPr>
        <p:spPr>
          <a:xfrm>
            <a:off x="393192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2" name="Marcador de texto 2"/>
          <p:cNvSpPr>
            <a:spLocks noGrp="1"/>
          </p:cNvSpPr>
          <p:nvPr>
            <p:ph type="body" sz="quarter" idx="19"/>
          </p:nvPr>
        </p:nvSpPr>
        <p:spPr>
          <a:xfrm>
            <a:off x="1786756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8" name="Marcador de texto 2"/>
          <p:cNvSpPr>
            <a:spLocks noGrp="1"/>
          </p:cNvSpPr>
          <p:nvPr>
            <p:ph type="body" sz="quarter" idx="25"/>
          </p:nvPr>
        </p:nvSpPr>
        <p:spPr>
          <a:xfrm>
            <a:off x="3182112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4" name="Marcador de texto 2"/>
          <p:cNvSpPr>
            <a:spLocks noGrp="1"/>
          </p:cNvSpPr>
          <p:nvPr>
            <p:ph type="body" sz="quarter" idx="31"/>
          </p:nvPr>
        </p:nvSpPr>
        <p:spPr>
          <a:xfrm>
            <a:off x="4571999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0" name="Marcador de texto 2"/>
          <p:cNvSpPr>
            <a:spLocks noGrp="1"/>
          </p:cNvSpPr>
          <p:nvPr>
            <p:ph type="body" sz="quarter" idx="37"/>
          </p:nvPr>
        </p:nvSpPr>
        <p:spPr>
          <a:xfrm>
            <a:off x="5972502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6" name="Marcador de texto 2"/>
          <p:cNvSpPr>
            <a:spLocks noGrp="1"/>
          </p:cNvSpPr>
          <p:nvPr>
            <p:ph type="body" sz="quarter" idx="43"/>
          </p:nvPr>
        </p:nvSpPr>
        <p:spPr>
          <a:xfrm>
            <a:off x="7379208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7" name="Marcador de texto 2"/>
          <p:cNvSpPr>
            <a:spLocks noGrp="1"/>
          </p:cNvSpPr>
          <p:nvPr>
            <p:ph type="body" sz="quarter" idx="14"/>
          </p:nvPr>
        </p:nvSpPr>
        <p:spPr>
          <a:xfrm>
            <a:off x="393192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3" name="Marcador de texto 2"/>
          <p:cNvSpPr>
            <a:spLocks noGrp="1"/>
          </p:cNvSpPr>
          <p:nvPr>
            <p:ph type="body" sz="quarter" idx="20"/>
          </p:nvPr>
        </p:nvSpPr>
        <p:spPr>
          <a:xfrm>
            <a:off x="1786756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9" name="Marcador de texto 2"/>
          <p:cNvSpPr>
            <a:spLocks noGrp="1"/>
          </p:cNvSpPr>
          <p:nvPr>
            <p:ph type="body" sz="quarter" idx="26"/>
          </p:nvPr>
        </p:nvSpPr>
        <p:spPr>
          <a:xfrm>
            <a:off x="3182112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5" name="Marcador de texto 2"/>
          <p:cNvSpPr>
            <a:spLocks noGrp="1"/>
          </p:cNvSpPr>
          <p:nvPr>
            <p:ph type="body" sz="quarter" idx="32"/>
          </p:nvPr>
        </p:nvSpPr>
        <p:spPr>
          <a:xfrm>
            <a:off x="4571999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1" name="Marcador de texto 2"/>
          <p:cNvSpPr>
            <a:spLocks noGrp="1"/>
          </p:cNvSpPr>
          <p:nvPr>
            <p:ph type="body" sz="quarter" idx="38"/>
          </p:nvPr>
        </p:nvSpPr>
        <p:spPr>
          <a:xfrm>
            <a:off x="5972502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7" name="Marcador de texto 2"/>
          <p:cNvSpPr>
            <a:spLocks noGrp="1"/>
          </p:cNvSpPr>
          <p:nvPr>
            <p:ph type="body" sz="quarter" idx="44"/>
          </p:nvPr>
        </p:nvSpPr>
        <p:spPr>
          <a:xfrm>
            <a:off x="7379208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8" name="Marcador de texto 2"/>
          <p:cNvSpPr>
            <a:spLocks noGrp="1"/>
          </p:cNvSpPr>
          <p:nvPr>
            <p:ph type="body" sz="quarter" idx="15"/>
          </p:nvPr>
        </p:nvSpPr>
        <p:spPr>
          <a:xfrm>
            <a:off x="393192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4" name="Marcador de texto 2"/>
          <p:cNvSpPr>
            <a:spLocks noGrp="1"/>
          </p:cNvSpPr>
          <p:nvPr>
            <p:ph type="body" sz="quarter" idx="21"/>
          </p:nvPr>
        </p:nvSpPr>
        <p:spPr>
          <a:xfrm>
            <a:off x="1786756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0" name="Marcador de texto 2"/>
          <p:cNvSpPr>
            <a:spLocks noGrp="1"/>
          </p:cNvSpPr>
          <p:nvPr>
            <p:ph type="body" sz="quarter" idx="27"/>
          </p:nvPr>
        </p:nvSpPr>
        <p:spPr>
          <a:xfrm>
            <a:off x="3182112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6" name="Marcador de texto 2"/>
          <p:cNvSpPr>
            <a:spLocks noGrp="1"/>
          </p:cNvSpPr>
          <p:nvPr>
            <p:ph type="body" sz="quarter" idx="33"/>
          </p:nvPr>
        </p:nvSpPr>
        <p:spPr>
          <a:xfrm>
            <a:off x="4571999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2" name="Marcador de texto 2"/>
          <p:cNvSpPr>
            <a:spLocks noGrp="1"/>
          </p:cNvSpPr>
          <p:nvPr>
            <p:ph type="body" sz="quarter" idx="39"/>
          </p:nvPr>
        </p:nvSpPr>
        <p:spPr>
          <a:xfrm>
            <a:off x="5972502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8" name="Marcador de texto 2"/>
          <p:cNvSpPr>
            <a:spLocks noGrp="1"/>
          </p:cNvSpPr>
          <p:nvPr>
            <p:ph type="body" sz="quarter" idx="45"/>
          </p:nvPr>
        </p:nvSpPr>
        <p:spPr>
          <a:xfrm>
            <a:off x="7379208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" name="Marcador de fecha 1"/>
          <p:cNvSpPr>
            <a:spLocks noGrp="1"/>
          </p:cNvSpPr>
          <p:nvPr>
            <p:ph type="dt" sz="half" idx="46"/>
          </p:nvPr>
        </p:nvSpPr>
        <p:spPr/>
        <p:txBody>
          <a:bodyPr/>
          <a:lstStyle/>
          <a:p>
            <a:fld id="{AEC93A36-1BCE-4989-A484-BB2F32BA08F5}" type="datetimeFigureOut">
              <a:pPr/>
              <a:t>1/23/2014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47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48"/>
          </p:nvPr>
        </p:nvSpPr>
        <p:spPr/>
        <p:txBody>
          <a:bodyPr/>
          <a:lstStyle/>
          <a:p>
            <a:fld id="{53CB5F7B-7C15-41FD-9488-0FCC5C0A130E}" type="slidenum">
              <a:pPr/>
              <a:t>‹#›</a:t>
            </a:fld>
            <a:endParaRPr lang="es-ES"/>
          </a:p>
        </p:txBody>
      </p:sp>
      <p:sp>
        <p:nvSpPr>
          <p:cNvPr id="78" name="Cuadro de texto 77"/>
          <p:cNvSpPr txBox="1"/>
          <p:nvPr userDrawn="1"/>
        </p:nvSpPr>
        <p:spPr>
          <a:xfrm>
            <a:off x="7708506" y="423787"/>
            <a:ext cx="101425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r"/>
            <a:r>
              <a:rPr lang="es-ES" sz="2400" smtClean="0">
                <a:solidFill>
                  <a:schemeClr val="accent1"/>
                </a:solidFill>
              </a:rPr>
              <a:t>2015</a:t>
            </a:r>
            <a:endParaRPr lang="es-ES" sz="2400">
              <a:solidFill>
                <a:schemeClr val="accent1"/>
              </a:solidFill>
            </a:endParaRPr>
          </a:p>
        </p:txBody>
      </p:sp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</p:spTree>
    <p:extLst>
      <p:ext uri="{BB962C8B-B14F-4D97-AF65-F5344CB8AC3E}">
        <p14:creationId xmlns:p14="http://schemas.microsoft.com/office/powerpoint/2010/main" val="206071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eparador_derecho"/>
          <p:cNvSpPr/>
          <p:nvPr/>
        </p:nvSpPr>
        <p:spPr>
          <a:xfrm>
            <a:off x="9296400" y="152400"/>
            <a:ext cx="1295400" cy="6553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s-ES"/>
          </a:p>
        </p:txBody>
      </p:sp>
      <p:sp>
        <p:nvSpPr>
          <p:cNvPr id="85" name="separador_izquierdo"/>
          <p:cNvSpPr/>
          <p:nvPr/>
        </p:nvSpPr>
        <p:spPr>
          <a:xfrm>
            <a:off x="-1447800" y="152400"/>
            <a:ext cx="1295400" cy="65562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endParaRPr lang="es-ES"/>
          </a:p>
        </p:txBody>
      </p:sp>
      <p:sp>
        <p:nvSpPr>
          <p:cNvPr id="8" name="Rectángulo redondeado 7"/>
          <p:cNvSpPr/>
          <p:nvPr/>
        </p:nvSpPr>
        <p:spPr>
          <a:xfrm>
            <a:off x="126123" y="95251"/>
            <a:ext cx="8870731" cy="6662900"/>
          </a:xfrm>
          <a:prstGeom prst="roundRect">
            <a:avLst>
              <a:gd name="adj" fmla="val 2527"/>
            </a:avLst>
          </a:prstGeom>
          <a:solidFill>
            <a:schemeClr val="bg1"/>
          </a:solidFill>
          <a:ln>
            <a:noFill/>
          </a:ln>
          <a:effectLst>
            <a:innerShdw blurRad="101600" dist="25400" dir="16200000">
              <a:prstClr val="black">
                <a:alpha val="14000"/>
              </a:prstClr>
            </a:innerShdw>
            <a:outerShdw blurRad="63500" sx="101000" sy="101000" algn="ct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3618" name="Grupo 3617"/>
          <p:cNvGrpSpPr/>
          <p:nvPr/>
        </p:nvGrpSpPr>
        <p:grpSpPr>
          <a:xfrm>
            <a:off x="379476" y="1242060"/>
            <a:ext cx="8385048" cy="678180"/>
            <a:chOff x="396240" y="1242060"/>
            <a:chExt cx="8347710" cy="678180"/>
          </a:xfrm>
        </p:grpSpPr>
        <p:cxnSp>
          <p:nvCxnSpPr>
            <p:cNvPr id="3665" name="Conector recto 3664"/>
            <p:cNvCxnSpPr/>
            <p:nvPr/>
          </p:nvCxnSpPr>
          <p:spPr>
            <a:xfrm>
              <a:off x="39624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6" name="Conector recto 3665"/>
            <p:cNvCxnSpPr/>
            <p:nvPr/>
          </p:nvCxnSpPr>
          <p:spPr>
            <a:xfrm>
              <a:off x="178752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7" name="Conector recto 3666"/>
            <p:cNvCxnSpPr/>
            <p:nvPr/>
          </p:nvCxnSpPr>
          <p:spPr>
            <a:xfrm>
              <a:off x="317881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8" name="Conector recto 3667"/>
            <p:cNvCxnSpPr/>
            <p:nvPr/>
          </p:nvCxnSpPr>
          <p:spPr>
            <a:xfrm>
              <a:off x="457009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9" name="Conector recto 3668"/>
            <p:cNvCxnSpPr/>
            <p:nvPr/>
          </p:nvCxnSpPr>
          <p:spPr>
            <a:xfrm>
              <a:off x="596138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70" name="Conector recto 3669"/>
            <p:cNvCxnSpPr/>
            <p:nvPr/>
          </p:nvCxnSpPr>
          <p:spPr>
            <a:xfrm>
              <a:off x="735266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71" name="Conector recto 3670"/>
            <p:cNvCxnSpPr/>
            <p:nvPr/>
          </p:nvCxnSpPr>
          <p:spPr>
            <a:xfrm>
              <a:off x="874395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19" name="Grupo 3618"/>
          <p:cNvGrpSpPr/>
          <p:nvPr/>
        </p:nvGrpSpPr>
        <p:grpSpPr>
          <a:xfrm>
            <a:off x="379476" y="2163924"/>
            <a:ext cx="8385048" cy="678180"/>
            <a:chOff x="396240" y="1242060"/>
            <a:chExt cx="8347710" cy="678180"/>
          </a:xfrm>
        </p:grpSpPr>
        <p:cxnSp>
          <p:nvCxnSpPr>
            <p:cNvPr id="3658" name="Conector recto 3657"/>
            <p:cNvCxnSpPr/>
            <p:nvPr/>
          </p:nvCxnSpPr>
          <p:spPr>
            <a:xfrm>
              <a:off x="39624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9" name="Conector recto 3658"/>
            <p:cNvCxnSpPr/>
            <p:nvPr/>
          </p:nvCxnSpPr>
          <p:spPr>
            <a:xfrm>
              <a:off x="178752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0" name="Conector recto 3659"/>
            <p:cNvCxnSpPr/>
            <p:nvPr/>
          </p:nvCxnSpPr>
          <p:spPr>
            <a:xfrm>
              <a:off x="317881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1" name="Conector recto 3660"/>
            <p:cNvCxnSpPr/>
            <p:nvPr/>
          </p:nvCxnSpPr>
          <p:spPr>
            <a:xfrm>
              <a:off x="457009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2" name="Conector recto 3661"/>
            <p:cNvCxnSpPr/>
            <p:nvPr/>
          </p:nvCxnSpPr>
          <p:spPr>
            <a:xfrm>
              <a:off x="596138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3" name="Conector recto 3662"/>
            <p:cNvCxnSpPr/>
            <p:nvPr/>
          </p:nvCxnSpPr>
          <p:spPr>
            <a:xfrm>
              <a:off x="735266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4" name="Conector recto 3663"/>
            <p:cNvCxnSpPr/>
            <p:nvPr/>
          </p:nvCxnSpPr>
          <p:spPr>
            <a:xfrm>
              <a:off x="874395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20" name="Grupo 3619"/>
          <p:cNvGrpSpPr/>
          <p:nvPr/>
        </p:nvGrpSpPr>
        <p:grpSpPr>
          <a:xfrm>
            <a:off x="379476" y="3085788"/>
            <a:ext cx="8385048" cy="678180"/>
            <a:chOff x="396240" y="1242060"/>
            <a:chExt cx="8347710" cy="678180"/>
          </a:xfrm>
        </p:grpSpPr>
        <p:cxnSp>
          <p:nvCxnSpPr>
            <p:cNvPr id="3651" name="Conector recto 3650"/>
            <p:cNvCxnSpPr/>
            <p:nvPr/>
          </p:nvCxnSpPr>
          <p:spPr>
            <a:xfrm>
              <a:off x="39624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2" name="Conector recto 3651"/>
            <p:cNvCxnSpPr/>
            <p:nvPr/>
          </p:nvCxnSpPr>
          <p:spPr>
            <a:xfrm>
              <a:off x="178752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3" name="Conector recto 3652"/>
            <p:cNvCxnSpPr/>
            <p:nvPr/>
          </p:nvCxnSpPr>
          <p:spPr>
            <a:xfrm>
              <a:off x="317881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4" name="Conector recto 3653"/>
            <p:cNvCxnSpPr/>
            <p:nvPr/>
          </p:nvCxnSpPr>
          <p:spPr>
            <a:xfrm>
              <a:off x="457009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5" name="Conector recto 3654"/>
            <p:cNvCxnSpPr/>
            <p:nvPr/>
          </p:nvCxnSpPr>
          <p:spPr>
            <a:xfrm>
              <a:off x="596138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6" name="Conector recto 3655"/>
            <p:cNvCxnSpPr/>
            <p:nvPr/>
          </p:nvCxnSpPr>
          <p:spPr>
            <a:xfrm>
              <a:off x="735266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7" name="Conector recto 3656"/>
            <p:cNvCxnSpPr/>
            <p:nvPr/>
          </p:nvCxnSpPr>
          <p:spPr>
            <a:xfrm>
              <a:off x="874395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21" name="Grupo 3620"/>
          <p:cNvGrpSpPr/>
          <p:nvPr/>
        </p:nvGrpSpPr>
        <p:grpSpPr>
          <a:xfrm>
            <a:off x="379476" y="4007652"/>
            <a:ext cx="8385048" cy="678180"/>
            <a:chOff x="396240" y="1242060"/>
            <a:chExt cx="8347710" cy="678180"/>
          </a:xfrm>
        </p:grpSpPr>
        <p:cxnSp>
          <p:nvCxnSpPr>
            <p:cNvPr id="3644" name="Conector recto 3643"/>
            <p:cNvCxnSpPr/>
            <p:nvPr/>
          </p:nvCxnSpPr>
          <p:spPr>
            <a:xfrm>
              <a:off x="39624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5" name="Conector recto 3644"/>
            <p:cNvCxnSpPr/>
            <p:nvPr/>
          </p:nvCxnSpPr>
          <p:spPr>
            <a:xfrm>
              <a:off x="178752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6" name="Conector recto 3645"/>
            <p:cNvCxnSpPr/>
            <p:nvPr/>
          </p:nvCxnSpPr>
          <p:spPr>
            <a:xfrm>
              <a:off x="317881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7" name="Conector recto 3646"/>
            <p:cNvCxnSpPr/>
            <p:nvPr/>
          </p:nvCxnSpPr>
          <p:spPr>
            <a:xfrm>
              <a:off x="457009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8" name="Conector recto 3647"/>
            <p:cNvCxnSpPr/>
            <p:nvPr/>
          </p:nvCxnSpPr>
          <p:spPr>
            <a:xfrm>
              <a:off x="596138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9" name="Conector recto 3648"/>
            <p:cNvCxnSpPr/>
            <p:nvPr/>
          </p:nvCxnSpPr>
          <p:spPr>
            <a:xfrm>
              <a:off x="735266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0" name="Conector recto 3649"/>
            <p:cNvCxnSpPr/>
            <p:nvPr/>
          </p:nvCxnSpPr>
          <p:spPr>
            <a:xfrm>
              <a:off x="874395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22" name="Grupo 3621"/>
          <p:cNvGrpSpPr/>
          <p:nvPr/>
        </p:nvGrpSpPr>
        <p:grpSpPr>
          <a:xfrm>
            <a:off x="379476" y="4929516"/>
            <a:ext cx="8385048" cy="678180"/>
            <a:chOff x="396240" y="1242060"/>
            <a:chExt cx="8347710" cy="678180"/>
          </a:xfrm>
        </p:grpSpPr>
        <p:cxnSp>
          <p:nvCxnSpPr>
            <p:cNvPr id="3637" name="Conector recto 3636"/>
            <p:cNvCxnSpPr/>
            <p:nvPr/>
          </p:nvCxnSpPr>
          <p:spPr>
            <a:xfrm>
              <a:off x="39624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8" name="Conector recto 3637"/>
            <p:cNvCxnSpPr/>
            <p:nvPr/>
          </p:nvCxnSpPr>
          <p:spPr>
            <a:xfrm>
              <a:off x="178752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9" name="Conector recto 3638"/>
            <p:cNvCxnSpPr/>
            <p:nvPr/>
          </p:nvCxnSpPr>
          <p:spPr>
            <a:xfrm>
              <a:off x="317881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0" name="Conector recto 3639"/>
            <p:cNvCxnSpPr/>
            <p:nvPr/>
          </p:nvCxnSpPr>
          <p:spPr>
            <a:xfrm>
              <a:off x="457009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1" name="Conector recto 3640"/>
            <p:cNvCxnSpPr/>
            <p:nvPr/>
          </p:nvCxnSpPr>
          <p:spPr>
            <a:xfrm>
              <a:off x="596138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2" name="Conector recto 3641"/>
            <p:cNvCxnSpPr/>
            <p:nvPr/>
          </p:nvCxnSpPr>
          <p:spPr>
            <a:xfrm>
              <a:off x="735266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3" name="Conector recto 3642"/>
            <p:cNvCxnSpPr/>
            <p:nvPr/>
          </p:nvCxnSpPr>
          <p:spPr>
            <a:xfrm>
              <a:off x="874395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23" name="Grupo 3622"/>
          <p:cNvGrpSpPr/>
          <p:nvPr/>
        </p:nvGrpSpPr>
        <p:grpSpPr>
          <a:xfrm>
            <a:off x="379476" y="5851382"/>
            <a:ext cx="8385048" cy="678180"/>
            <a:chOff x="396240" y="1242060"/>
            <a:chExt cx="8347710" cy="678180"/>
          </a:xfrm>
        </p:grpSpPr>
        <p:cxnSp>
          <p:nvCxnSpPr>
            <p:cNvPr id="3630" name="Conector recto 3629"/>
            <p:cNvCxnSpPr/>
            <p:nvPr/>
          </p:nvCxnSpPr>
          <p:spPr>
            <a:xfrm>
              <a:off x="39624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1" name="Conector recto 3630"/>
            <p:cNvCxnSpPr/>
            <p:nvPr/>
          </p:nvCxnSpPr>
          <p:spPr>
            <a:xfrm>
              <a:off x="178752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2" name="Conector recto 3631"/>
            <p:cNvCxnSpPr/>
            <p:nvPr/>
          </p:nvCxnSpPr>
          <p:spPr>
            <a:xfrm>
              <a:off x="317881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3" name="Conector recto 3632"/>
            <p:cNvCxnSpPr/>
            <p:nvPr/>
          </p:nvCxnSpPr>
          <p:spPr>
            <a:xfrm>
              <a:off x="457009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4" name="Conector recto 3633"/>
            <p:cNvCxnSpPr/>
            <p:nvPr/>
          </p:nvCxnSpPr>
          <p:spPr>
            <a:xfrm>
              <a:off x="596138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5" name="Conector recto 3634"/>
            <p:cNvCxnSpPr/>
            <p:nvPr/>
          </p:nvCxnSpPr>
          <p:spPr>
            <a:xfrm>
              <a:off x="735266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6" name="Conector recto 3635"/>
            <p:cNvCxnSpPr/>
            <p:nvPr/>
          </p:nvCxnSpPr>
          <p:spPr>
            <a:xfrm>
              <a:off x="874395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upo 14"/>
          <p:cNvGrpSpPr/>
          <p:nvPr/>
        </p:nvGrpSpPr>
        <p:grpSpPr>
          <a:xfrm>
            <a:off x="381000" y="944880"/>
            <a:ext cx="8382000" cy="5696712"/>
            <a:chOff x="381000" y="944880"/>
            <a:chExt cx="8382000" cy="5696712"/>
          </a:xfrm>
        </p:grpSpPr>
        <p:grpSp>
          <p:nvGrpSpPr>
            <p:cNvPr id="3617" name="Grupo 3616"/>
            <p:cNvGrpSpPr/>
            <p:nvPr/>
          </p:nvGrpSpPr>
          <p:grpSpPr>
            <a:xfrm>
              <a:off x="381000" y="1143000"/>
              <a:ext cx="8382000" cy="5498592"/>
              <a:chOff x="381000" y="1143000"/>
              <a:chExt cx="8382000" cy="5498592"/>
            </a:xfrm>
          </p:grpSpPr>
          <p:cxnSp>
            <p:nvCxnSpPr>
              <p:cNvPr id="3672" name="Conector recto 3671"/>
              <p:cNvCxnSpPr/>
              <p:nvPr/>
            </p:nvCxnSpPr>
            <p:spPr>
              <a:xfrm>
                <a:off x="381000" y="1143000"/>
                <a:ext cx="8382000" cy="0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73" name="Conector recto 3672"/>
              <p:cNvCxnSpPr/>
              <p:nvPr/>
            </p:nvCxnSpPr>
            <p:spPr>
              <a:xfrm>
                <a:off x="381000" y="2059432"/>
                <a:ext cx="8382000" cy="0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74" name="Conector recto 3673"/>
              <p:cNvCxnSpPr/>
              <p:nvPr/>
            </p:nvCxnSpPr>
            <p:spPr>
              <a:xfrm>
                <a:off x="381000" y="2975864"/>
                <a:ext cx="8382000" cy="0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75" name="Conector recto 3674"/>
              <p:cNvCxnSpPr/>
              <p:nvPr/>
            </p:nvCxnSpPr>
            <p:spPr>
              <a:xfrm>
                <a:off x="381000" y="3892296"/>
                <a:ext cx="8382000" cy="0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76" name="Conector recto 3675"/>
              <p:cNvCxnSpPr/>
              <p:nvPr/>
            </p:nvCxnSpPr>
            <p:spPr>
              <a:xfrm>
                <a:off x="381000" y="4808728"/>
                <a:ext cx="8382000" cy="0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77" name="Conector recto 3676"/>
              <p:cNvCxnSpPr/>
              <p:nvPr/>
            </p:nvCxnSpPr>
            <p:spPr>
              <a:xfrm>
                <a:off x="381000" y="5725160"/>
                <a:ext cx="8382000" cy="0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78" name="Conector recto 3677"/>
              <p:cNvCxnSpPr/>
              <p:nvPr/>
            </p:nvCxnSpPr>
            <p:spPr>
              <a:xfrm>
                <a:off x="381000" y="6641592"/>
                <a:ext cx="8382000" cy="0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624" name="Grupo 3623"/>
            <p:cNvGrpSpPr/>
            <p:nvPr/>
          </p:nvGrpSpPr>
          <p:grpSpPr>
            <a:xfrm>
              <a:off x="1776984" y="944880"/>
              <a:ext cx="5590032" cy="128016"/>
              <a:chOff x="1787525" y="944880"/>
              <a:chExt cx="5565140" cy="128016"/>
            </a:xfrm>
          </p:grpSpPr>
          <p:cxnSp>
            <p:nvCxnSpPr>
              <p:cNvPr id="3625" name="Conector recto 3624"/>
              <p:cNvCxnSpPr/>
              <p:nvPr/>
            </p:nvCxnSpPr>
            <p:spPr>
              <a:xfrm>
                <a:off x="1787525" y="944880"/>
                <a:ext cx="0" cy="128016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26" name="Conector recto 3625"/>
              <p:cNvCxnSpPr/>
              <p:nvPr/>
            </p:nvCxnSpPr>
            <p:spPr>
              <a:xfrm>
                <a:off x="3178810" y="944880"/>
                <a:ext cx="0" cy="128016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27" name="Conector recto 3626"/>
              <p:cNvCxnSpPr/>
              <p:nvPr/>
            </p:nvCxnSpPr>
            <p:spPr>
              <a:xfrm>
                <a:off x="4570095" y="944880"/>
                <a:ext cx="0" cy="128016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28" name="Conector recto 3627"/>
              <p:cNvCxnSpPr/>
              <p:nvPr/>
            </p:nvCxnSpPr>
            <p:spPr>
              <a:xfrm>
                <a:off x="5961380" y="944880"/>
                <a:ext cx="0" cy="128016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29" name="Conector recto 3628"/>
              <p:cNvCxnSpPr/>
              <p:nvPr/>
            </p:nvCxnSpPr>
            <p:spPr>
              <a:xfrm>
                <a:off x="7352665" y="944880"/>
                <a:ext cx="0" cy="128016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4" name="anillo derecho"/>
          <p:cNvGrpSpPr/>
          <p:nvPr/>
        </p:nvGrpSpPr>
        <p:grpSpPr>
          <a:xfrm>
            <a:off x="8701801" y="0"/>
            <a:ext cx="145110" cy="336423"/>
            <a:chOff x="8654176" y="0"/>
            <a:chExt cx="145110" cy="336423"/>
          </a:xfrm>
        </p:grpSpPr>
        <p:sp>
          <p:nvSpPr>
            <p:cNvPr id="29" name="Óvalo 28"/>
            <p:cNvSpPr/>
            <p:nvPr/>
          </p:nvSpPr>
          <p:spPr>
            <a:xfrm>
              <a:off x="8654176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pic>
          <p:nvPicPr>
            <p:cNvPr id="1061" name="Imagen 37"/>
            <p:cNvPicPr>
              <a:picLocks noChangeAspect="1" noChangeArrowheads="1"/>
            </p:cNvPicPr>
            <p:nvPr/>
          </p:nvPicPr>
          <p:blipFill rotWithShape="1"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8655848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3" name="anillo izquierdo"/>
          <p:cNvGrpSpPr/>
          <p:nvPr/>
        </p:nvGrpSpPr>
        <p:grpSpPr>
          <a:xfrm>
            <a:off x="301625" y="0"/>
            <a:ext cx="144654" cy="336423"/>
            <a:chOff x="349250" y="0"/>
            <a:chExt cx="144654" cy="336423"/>
          </a:xfrm>
        </p:grpSpPr>
        <p:sp>
          <p:nvSpPr>
            <p:cNvPr id="27" name="Óvalo 26"/>
            <p:cNvSpPr/>
            <p:nvPr/>
          </p:nvSpPr>
          <p:spPr>
            <a:xfrm>
              <a:off x="349250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pic>
          <p:nvPicPr>
            <p:cNvPr id="48" name="Imagen 37"/>
            <p:cNvPicPr>
              <a:picLocks noChangeAspect="1" noChangeArrowheads="1"/>
            </p:cNvPicPr>
            <p:nvPr/>
          </p:nvPicPr>
          <p:blipFill rotWithShape="1"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350466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842" name="Cuadro de texto 1841"/>
          <p:cNvSpPr txBox="1"/>
          <p:nvPr/>
        </p:nvSpPr>
        <p:spPr>
          <a:xfrm>
            <a:off x="588581" y="895350"/>
            <a:ext cx="1014250" cy="244602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ctr"/>
            <a:r>
              <a:rPr lang="es-ES" sz="1200" b="1">
                <a:solidFill>
                  <a:schemeClr val="accent1"/>
                </a:solidFill>
              </a:rPr>
              <a:t>LUNES</a:t>
            </a:r>
          </a:p>
        </p:txBody>
      </p:sp>
      <p:sp>
        <p:nvSpPr>
          <p:cNvPr id="1843" name="Cuadro de texto 1842"/>
          <p:cNvSpPr txBox="1"/>
          <p:nvPr/>
        </p:nvSpPr>
        <p:spPr>
          <a:xfrm>
            <a:off x="1981200" y="895350"/>
            <a:ext cx="1014250" cy="244602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ctr"/>
            <a:r>
              <a:rPr lang="es-ES" sz="1200" b="1">
                <a:solidFill>
                  <a:schemeClr val="accent1"/>
                </a:solidFill>
              </a:rPr>
              <a:t>MARTES</a:t>
            </a:r>
          </a:p>
        </p:txBody>
      </p:sp>
      <p:sp>
        <p:nvSpPr>
          <p:cNvPr id="1844" name="Cuadro de texto 1843"/>
          <p:cNvSpPr txBox="1"/>
          <p:nvPr/>
        </p:nvSpPr>
        <p:spPr>
          <a:xfrm>
            <a:off x="3255580" y="895350"/>
            <a:ext cx="1271750" cy="244602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ctr"/>
            <a:r>
              <a:rPr lang="es-ES" sz="1200" b="1">
                <a:solidFill>
                  <a:schemeClr val="accent1"/>
                </a:solidFill>
              </a:rPr>
              <a:t>MIÉRCOLES</a:t>
            </a:r>
          </a:p>
        </p:txBody>
      </p:sp>
      <p:sp>
        <p:nvSpPr>
          <p:cNvPr id="1845" name="Cuadro de texto 1844"/>
          <p:cNvSpPr txBox="1"/>
          <p:nvPr/>
        </p:nvSpPr>
        <p:spPr>
          <a:xfrm>
            <a:off x="4755930" y="895350"/>
            <a:ext cx="1014250" cy="244602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ctr"/>
            <a:r>
              <a:rPr lang="es-ES" sz="1200" b="1">
                <a:solidFill>
                  <a:schemeClr val="accent1"/>
                </a:solidFill>
              </a:rPr>
              <a:t>JUEVES</a:t>
            </a:r>
          </a:p>
        </p:txBody>
      </p:sp>
      <p:sp>
        <p:nvSpPr>
          <p:cNvPr id="1846" name="Cuadro de texto 1845"/>
          <p:cNvSpPr txBox="1"/>
          <p:nvPr/>
        </p:nvSpPr>
        <p:spPr>
          <a:xfrm>
            <a:off x="6172200" y="895350"/>
            <a:ext cx="1014250" cy="244602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ctr"/>
            <a:r>
              <a:rPr lang="es-ES" sz="1200" b="1">
                <a:solidFill>
                  <a:schemeClr val="accent1"/>
                </a:solidFill>
              </a:rPr>
              <a:t>VIERNES</a:t>
            </a:r>
          </a:p>
        </p:txBody>
      </p:sp>
      <p:sp>
        <p:nvSpPr>
          <p:cNvPr id="1847" name="Cuadro de texto 1846"/>
          <p:cNvSpPr txBox="1"/>
          <p:nvPr/>
        </p:nvSpPr>
        <p:spPr>
          <a:xfrm>
            <a:off x="7522779" y="895350"/>
            <a:ext cx="1014250" cy="244602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ctr"/>
            <a:r>
              <a:rPr lang="es-ES" sz="1200" b="1">
                <a:solidFill>
                  <a:schemeClr val="accent1"/>
                </a:solidFill>
              </a:rPr>
              <a:t>SÁB/DOM</a:t>
            </a:r>
          </a:p>
        </p:txBody>
      </p:sp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358775" y="152400"/>
            <a:ext cx="8382000" cy="699042"/>
          </a:xfrm>
          <a:prstGeom prst="rect">
            <a:avLst/>
          </a:prstGeom>
        </p:spPr>
        <p:txBody>
          <a:bodyPr vert="horz" lIns="91440" tIns="0" rIns="91440" bIns="0" rtlCol="0" anchor="b">
            <a:no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 hidden="1"/>
          <p:cNvSpPr>
            <a:spLocks noGrp="1"/>
          </p:cNvSpPr>
          <p:nvPr>
            <p:ph type="body" idx="1"/>
          </p:nvPr>
        </p:nvSpPr>
        <p:spPr>
          <a:xfrm>
            <a:off x="381000" y="1143000"/>
            <a:ext cx="8382000" cy="5486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381000" y="6619100"/>
            <a:ext cx="2133600" cy="1828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es-ES" sz="800">
                <a:solidFill>
                  <a:schemeClr val="accent1"/>
                </a:solidFill>
              </a:defRPr>
            </a:lvl1pPr>
          </a:lstStyle>
          <a:p>
            <a:fld id="{AEC93A36-1BCE-4989-A484-BB2F32BA08F5}" type="datetimeFigureOut">
              <a:pPr/>
              <a:t>1/23/2014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619100"/>
            <a:ext cx="2895600" cy="1828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 latinLnBrk="0">
              <a:defRPr lang="es-ES" sz="800">
                <a:solidFill>
                  <a:schemeClr val="accent1"/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629400" y="6619100"/>
            <a:ext cx="2133600" cy="1828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es-ES" sz="800">
                <a:solidFill>
                  <a:schemeClr val="accent1"/>
                </a:solidFill>
              </a:defRPr>
            </a:lvl1pPr>
          </a:lstStyle>
          <a:p>
            <a:fld id="{53CB5F7B-7C15-41FD-9488-0FCC5C0A130E}" type="slidenum"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81772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7" r:id="rId2"/>
    <p:sldLayoutId id="2147483668" r:id="rId3"/>
    <p:sldLayoutId id="2147483674" r:id="rId4"/>
    <p:sldLayoutId id="2147483675" r:id="rId5"/>
    <p:sldLayoutId id="2147483676" r:id="rId6"/>
    <p:sldLayoutId id="2147483664" r:id="rId7"/>
    <p:sldLayoutId id="2147483665" r:id="rId8"/>
    <p:sldLayoutId id="2147483679" r:id="rId9"/>
    <p:sldLayoutId id="2147483660" r:id="rId10"/>
    <p:sldLayoutId id="2147483680" r:id="rId11"/>
    <p:sldLayoutId id="2147483681" r:id="rId12"/>
    <p:sldLayoutId id="2147483682" r:id="rId13"/>
    <p:sldLayoutId id="2147483677" r:id="rId14"/>
    <p:sldLayoutId id="2147483678" r:id="rId15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lang="es-ES" sz="32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5425" indent="-228600" algn="l" defTabSz="914400" rtl="0" eaLnBrk="1" latinLnBrk="0" hangingPunct="1">
        <a:spcBef>
          <a:spcPts val="1600"/>
        </a:spcBef>
        <a:buClr>
          <a:schemeClr val="tx1"/>
        </a:buClr>
        <a:buFont typeface="Arial" pitchFamily="34" charset="0"/>
        <a:buChar char="•"/>
        <a:defRPr lang="es-ES"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2728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lang="es-ES"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764792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lang="es-ES"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276856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lang="es-ES"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788920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lang="es-ES"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3300984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lang="es-ES"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813048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lang="es-ES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4325112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lang="es-ES"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Marcador de texto 76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83" name="Marcador de texto 82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89" name="Marcador de texto 88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5" name="Marcador de texto 94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01" name="Marcador de texto 100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07" name="Marcador de texto 106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6" name="Marcador de texto 7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82" name="Marcador de texto 81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88" name="Marcador de texto 87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4" name="Marcador de texto 93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00" name="Marcador de texto 99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06" name="Marcador de texto 105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8" name="Marcador de texto 77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84" name="Marcador de texto 83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0" name="Marcador de texto 89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6" name="Marcador de texto 95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02" name="Marcador de texto 101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08" name="Marcador de texto 107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9" name="Marcador de texto 78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85" name="Marcador de texto 84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1" name="Marcador de texto 90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7" name="Marcador de texto 96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03" name="Marcador de texto 102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09" name="Marcador de texto 108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80" name="Marcador de texto 79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86" name="Marcador de texto 85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2" name="Marcador de texto 91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8" name="Marcador de texto 97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04" name="Marcador de texto 103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10" name="Marcador de texto 109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81" name="Marcador de texto 80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87" name="Marcador de texto 86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3" name="Marcador de texto 92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9" name="Marcador de texto 98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05" name="Marcador de texto 104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11" name="Marcador de texto 110"/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8" name="Título 3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agosto</a:t>
            </a:r>
          </a:p>
        </p:txBody>
      </p:sp>
    </p:spTree>
    <p:extLst>
      <p:ext uri="{BB962C8B-B14F-4D97-AF65-F5344CB8AC3E}">
        <p14:creationId xmlns:p14="http://schemas.microsoft.com/office/powerpoint/2010/main" val="3751082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texto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0" name="Marcador de texto 9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6" name="Marcador de texto 15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2" name="Marcador de texto 21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8" name="Marcador de texto 27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4" name="Marcador de texto 33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texto 8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5" name="Marcador de texto 14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1" name="Marcador de texto 20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7" name="Marcador de texto 26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3" name="Marcador de texto 32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1" name="Marcador de texto 10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7" name="Marcador de texto 16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3" name="Marcador de texto 22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9" name="Marcador de texto 28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5" name="Marcador de texto 34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texto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2" name="Marcador de texto 11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8" name="Marcador de texto 17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4" name="Marcador de texto 23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0" name="Marcador de texto 29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6" name="Marcador de texto 35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texto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3" name="Marcador de texto 12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9" name="Marcador de texto 18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5" name="Marcador de texto 24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1" name="Marcador de texto 30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7" name="Marcador de texto 36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8" name="Marcador de texto 7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4" name="Marcador de texto 13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0" name="Marcador de texto 19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6" name="Marcador de texto 25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2" name="Marcador de texto 31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8" name="Marcador de texto 37"/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mayo</a:t>
            </a:r>
          </a:p>
        </p:txBody>
      </p:sp>
    </p:spTree>
    <p:extLst>
      <p:ext uri="{BB962C8B-B14F-4D97-AF65-F5344CB8AC3E}">
        <p14:creationId xmlns:p14="http://schemas.microsoft.com/office/powerpoint/2010/main" val="3926095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texto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0" name="Marcador de texto 9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6" name="Marcador de texto 15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2" name="Marcador de texto 21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8" name="Marcador de texto 27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4" name="Marcador de texto 33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texto 8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5" name="Marcador de texto 14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1" name="Marcador de texto 20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7" name="Marcador de texto 26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3" name="Marcador de texto 32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1" name="Marcador de texto 10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7" name="Marcador de texto 16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3" name="Marcador de texto 22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9" name="Marcador de texto 28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5" name="Marcador de texto 34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texto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2" name="Marcador de texto 11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8" name="Marcador de texto 17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4" name="Marcador de texto 23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0" name="Marcador de texto 29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6" name="Marcador de texto 35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texto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3" name="Marcador de texto 12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9" name="Marcador de texto 18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5" name="Marcador de texto 24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1" name="Marcador de texto 30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7" name="Marcador de texto 36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8" name="Marcador de texto 7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4" name="Marcador de texto 13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0" name="Marcador de texto 19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6" name="Marcador de texto 25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2" name="Marcador de texto 31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8" name="Marcador de texto 37"/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junio</a:t>
            </a:r>
          </a:p>
        </p:txBody>
      </p:sp>
    </p:spTree>
    <p:extLst>
      <p:ext uri="{BB962C8B-B14F-4D97-AF65-F5344CB8AC3E}">
        <p14:creationId xmlns:p14="http://schemas.microsoft.com/office/powerpoint/2010/main" val="1955600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texto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0" name="Marcador de texto 9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6" name="Marcador de texto 15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2" name="Marcador de texto 21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8" name="Marcador de texto 27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4" name="Marcador de texto 33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texto 8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5" name="Marcador de texto 14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1" name="Marcador de texto 20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7" name="Marcador de texto 26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3" name="Marcador de texto 32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1" name="Marcador de texto 10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7" name="Marcador de texto 16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3" name="Marcador de texto 22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9" name="Marcador de texto 28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5" name="Marcador de texto 34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texto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2" name="Marcador de texto 11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8" name="Marcador de texto 17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4" name="Marcador de texto 23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0" name="Marcador de texto 29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6" name="Marcador de texto 35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texto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3" name="Marcador de texto 12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9" name="Marcador de texto 18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5" name="Marcador de texto 24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1" name="Marcador de texto 30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7" name="Marcador de texto 36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8" name="Marcador de texto 7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4" name="Marcador de texto 13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0" name="Marcador de texto 19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6" name="Marcador de texto 25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2" name="Marcador de texto 31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8" name="Marcador de texto 37"/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julio</a:t>
            </a:r>
          </a:p>
        </p:txBody>
      </p:sp>
    </p:spTree>
    <p:extLst>
      <p:ext uri="{BB962C8B-B14F-4D97-AF65-F5344CB8AC3E}">
        <p14:creationId xmlns:p14="http://schemas.microsoft.com/office/powerpoint/2010/main" val="42599396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Marcador de texto 76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83" name="Marcador de texto 82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89" name="Marcador de texto 88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5" name="Marcador de texto 94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01" name="Marcador de texto 100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07" name="Marcador de texto 106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6" name="Marcador de texto 7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82" name="Marcador de texto 81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88" name="Marcador de texto 87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4" name="Marcador de texto 93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00" name="Marcador de texto 99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06" name="Marcador de texto 105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8" name="Marcador de texto 77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84" name="Marcador de texto 83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0" name="Marcador de texto 89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6" name="Marcador de texto 95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02" name="Marcador de texto 101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08" name="Marcador de texto 107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9" name="Marcador de texto 78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85" name="Marcador de texto 84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1" name="Marcador de texto 90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7" name="Marcador de texto 96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03" name="Marcador de texto 102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09" name="Marcador de texto 108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80" name="Marcador de texto 79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86" name="Marcador de texto 85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2" name="Marcador de texto 91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8" name="Marcador de texto 97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04" name="Marcador de texto 103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10" name="Marcador de texto 109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81" name="Marcador de texto 80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87" name="Marcador de texto 86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3" name="Marcador de texto 92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9" name="Marcador de texto 98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05" name="Marcador de texto 104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11" name="Marcador de texto 110"/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5" name="Título 7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septiembre</a:t>
            </a:r>
          </a:p>
        </p:txBody>
      </p:sp>
    </p:spTree>
    <p:extLst>
      <p:ext uri="{BB962C8B-B14F-4D97-AF65-F5344CB8AC3E}">
        <p14:creationId xmlns:p14="http://schemas.microsoft.com/office/powerpoint/2010/main" val="867403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Marcador de texto 39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6" name="Marcador de texto 45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2" name="Marcador de texto 51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8" name="Marcador de texto 57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4" name="Marcador de texto 63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0" name="Marcador de texto 69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9" name="Marcador de texto 38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5" name="Marcador de texto 44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1" name="Marcador de texto 50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7" name="Marcador de texto 56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3" name="Marcador de texto 62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9" name="Marcador de texto 68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1" name="Marcador de texto 40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7" name="Marcador de texto 46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3" name="Marcador de texto 52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9" name="Marcador de texto 58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5" name="Marcador de texto 64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1" name="Marcador de texto 70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2" name="Marcador de texto 4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8" name="Marcador de texto 47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4" name="Marcador de texto 53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0" name="Marcador de texto 59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6" name="Marcador de texto 65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2" name="Marcador de texto 71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3" name="Marcador de texto 4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9" name="Marcador de texto 48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5" name="Marcador de texto 54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1" name="Marcador de texto 60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7" name="Marcador de texto 66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3" name="Marcador de texto 72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4" name="Marcador de texto 43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0" name="Marcador de texto 49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6" name="Marcador de texto 55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2" name="Marcador de texto 61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8" name="Marcador de texto 67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4" name="Marcador de texto 73"/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8" name="Título 3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octubre</a:t>
            </a:r>
          </a:p>
        </p:txBody>
      </p:sp>
    </p:spTree>
    <p:extLst>
      <p:ext uri="{BB962C8B-B14F-4D97-AF65-F5344CB8AC3E}">
        <p14:creationId xmlns:p14="http://schemas.microsoft.com/office/powerpoint/2010/main" val="28288920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Marcador de texto 39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6" name="Marcador de texto 45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2" name="Marcador de texto 51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8" name="Marcador de texto 57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4" name="Marcador de texto 63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0" name="Marcador de texto 69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9" name="Marcador de texto 38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5" name="Marcador de texto 44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1" name="Marcador de texto 50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7" name="Marcador de texto 56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3" name="Marcador de texto 62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9" name="Marcador de texto 68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1" name="Marcador de texto 40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7" name="Marcador de texto 46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3" name="Marcador de texto 52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9" name="Marcador de texto 58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5" name="Marcador de texto 64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1" name="Marcador de texto 70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2" name="Marcador de texto 4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8" name="Marcador de texto 47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4" name="Marcador de texto 53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0" name="Marcador de texto 59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6" name="Marcador de texto 65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2" name="Marcador de texto 71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3" name="Marcador de texto 4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9" name="Marcador de texto 48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5" name="Marcador de texto 54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1" name="Marcador de texto 60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7" name="Marcador de texto 66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3" name="Marcador de texto 72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4" name="Marcador de texto 43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0" name="Marcador de texto 49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6" name="Marcador de texto 55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2" name="Marcador de texto 61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8" name="Marcador de texto 67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4" name="Marcador de texto 73"/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8" name="Título 3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noviembre</a:t>
            </a:r>
          </a:p>
        </p:txBody>
      </p:sp>
    </p:spTree>
    <p:extLst>
      <p:ext uri="{BB962C8B-B14F-4D97-AF65-F5344CB8AC3E}">
        <p14:creationId xmlns:p14="http://schemas.microsoft.com/office/powerpoint/2010/main" val="479673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Marcador de texto 39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6" name="Marcador de texto 45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2" name="Marcador de texto 51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8" name="Marcador de texto 57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4" name="Marcador de texto 63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0" name="Marcador de texto 69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9" name="Marcador de texto 38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5" name="Marcador de texto 44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1" name="Marcador de texto 50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7" name="Marcador de texto 56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3" name="Marcador de texto 62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9" name="Marcador de texto 68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1" name="Marcador de texto 40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7" name="Marcador de texto 46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3" name="Marcador de texto 52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9" name="Marcador de texto 58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5" name="Marcador de texto 64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1" name="Marcador de texto 70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2" name="Marcador de texto 4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8" name="Marcador de texto 47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4" name="Marcador de texto 53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0" name="Marcador de texto 59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6" name="Marcador de texto 65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2" name="Marcador de texto 71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3" name="Marcador de texto 4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9" name="Marcador de texto 48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5" name="Marcador de texto 54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1" name="Marcador de texto 60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7" name="Marcador de texto 66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3" name="Marcador de texto 72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4" name="Marcador de texto 43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0" name="Marcador de texto 49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6" name="Marcador de texto 55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2" name="Marcador de texto 61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8" name="Marcador de texto 67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4" name="Marcador de texto 73"/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8" name="Título 3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diciembre</a:t>
            </a:r>
          </a:p>
        </p:txBody>
      </p:sp>
    </p:spTree>
    <p:extLst>
      <p:ext uri="{BB962C8B-B14F-4D97-AF65-F5344CB8AC3E}">
        <p14:creationId xmlns:p14="http://schemas.microsoft.com/office/powerpoint/2010/main" val="3973129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Marcador de texto 39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6" name="Marcador de texto 45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2" name="Marcador de texto 51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8" name="Marcador de texto 57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4" name="Marcador de texto 63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0" name="Marcador de texto 69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9" name="Marcador de texto 38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5" name="Marcador de texto 44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1" name="Marcador de texto 50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7" name="Marcador de texto 56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3" name="Marcador de texto 62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9" name="Marcador de texto 68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1" name="Marcador de texto 40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7" name="Marcador de texto 46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3" name="Marcador de texto 52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9" name="Marcador de texto 58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5" name="Marcador de texto 64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1" name="Marcador de texto 70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2" name="Marcador de texto 4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8" name="Marcador de texto 47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4" name="Marcador de texto 53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0" name="Marcador de texto 59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6" name="Marcador de texto 65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2" name="Marcador de texto 71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3" name="Marcador de texto 4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9" name="Marcador de texto 48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5" name="Marcador de texto 54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1" name="Marcador de texto 60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7" name="Marcador de texto 66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3" name="Marcador de texto 72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4" name="Marcador de texto 43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0" name="Marcador de texto 49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6" name="Marcador de texto 55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2" name="Marcador de texto 61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8" name="Marcador de texto 67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4" name="Marcador de texto 73"/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8" name="Título 3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enero</a:t>
            </a:r>
          </a:p>
        </p:txBody>
      </p:sp>
    </p:spTree>
    <p:extLst>
      <p:ext uri="{BB962C8B-B14F-4D97-AF65-F5344CB8AC3E}">
        <p14:creationId xmlns:p14="http://schemas.microsoft.com/office/powerpoint/2010/main" val="3165087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Marcador de texto 39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6" name="Marcador de texto 45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2" name="Marcador de texto 51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8" name="Marcador de texto 57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4" name="Marcador de texto 63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0" name="Marcador de texto 69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9" name="Marcador de texto 38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5" name="Marcador de texto 44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1" name="Marcador de texto 50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7" name="Marcador de texto 56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3" name="Marcador de texto 62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9" name="Marcador de texto 68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1" name="Marcador de texto 40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7" name="Marcador de texto 46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3" name="Marcador de texto 52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9" name="Marcador de texto 58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5" name="Marcador de texto 64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1" name="Marcador de texto 70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2" name="Marcador de texto 4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8" name="Marcador de texto 47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4" name="Marcador de texto 53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0" name="Marcador de texto 59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6" name="Marcador de texto 65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2" name="Marcador de texto 71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3" name="Marcador de texto 4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9" name="Marcador de texto 48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5" name="Marcador de texto 54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1" name="Marcador de texto 60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7" name="Marcador de texto 66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3" name="Marcador de texto 72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4" name="Marcador de texto 43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0" name="Marcador de texto 49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6" name="Marcador de texto 55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2" name="Marcador de texto 61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8" name="Marcador de texto 67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4" name="Marcador de texto 73"/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8" name="Título 3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febrero</a:t>
            </a:r>
          </a:p>
        </p:txBody>
      </p:sp>
    </p:spTree>
    <p:extLst>
      <p:ext uri="{BB962C8B-B14F-4D97-AF65-F5344CB8AC3E}">
        <p14:creationId xmlns:p14="http://schemas.microsoft.com/office/powerpoint/2010/main" val="3115977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Marcador de texto 39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6" name="Marcador de texto 45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2" name="Marcador de texto 51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8" name="Marcador de texto 57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4" name="Marcador de texto 63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0" name="Marcador de texto 69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9" name="Marcador de texto 38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5" name="Marcador de texto 44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1" name="Marcador de texto 50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7" name="Marcador de texto 56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3" name="Marcador de texto 62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9" name="Marcador de texto 68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1" name="Marcador de texto 40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7" name="Marcador de texto 46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3" name="Marcador de texto 52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9" name="Marcador de texto 58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5" name="Marcador de texto 64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1" name="Marcador de texto 70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2" name="Marcador de texto 4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8" name="Marcador de texto 47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4" name="Marcador de texto 53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0" name="Marcador de texto 59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6" name="Marcador de texto 65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2" name="Marcador de texto 71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3" name="Marcador de texto 4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9" name="Marcador de texto 48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5" name="Marcador de texto 54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1" name="Marcador de texto 60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7" name="Marcador de texto 66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3" name="Marcador de texto 72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4" name="Marcador de texto 43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0" name="Marcador de texto 49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6" name="Marcador de texto 55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2" name="Marcador de texto 61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8" name="Marcador de texto 67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4" name="Marcador de texto 73"/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8" name="Título 3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marzo</a:t>
            </a:r>
          </a:p>
        </p:txBody>
      </p:sp>
    </p:spTree>
    <p:extLst>
      <p:ext uri="{BB962C8B-B14F-4D97-AF65-F5344CB8AC3E}">
        <p14:creationId xmlns:p14="http://schemas.microsoft.com/office/powerpoint/2010/main" val="4023007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texto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0" name="Marcador de texto 9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6" name="Marcador de texto 15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2" name="Marcador de texto 21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8" name="Marcador de texto 27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4" name="Marcador de texto 33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texto 8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5" name="Marcador de texto 14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1" name="Marcador de texto 20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7" name="Marcador de texto 26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3" name="Marcador de texto 32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1" name="Marcador de texto 10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7" name="Marcador de texto 16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3" name="Marcador de texto 22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9" name="Marcador de texto 28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5" name="Marcador de texto 34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texto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2" name="Marcador de texto 11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8" name="Marcador de texto 17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4" name="Marcador de texto 23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0" name="Marcador de texto 29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6" name="Marcador de texto 35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texto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3" name="Marcador de texto 12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9" name="Marcador de texto 18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5" name="Marcador de texto 24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1" name="Marcador de texto 30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7" name="Marcador de texto 36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8" name="Marcador de texto 7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4" name="Marcador de texto 13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0" name="Marcador de texto 19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6" name="Marcador de texto 25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2" name="Marcador de texto 31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8" name="Marcador de texto 37"/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abril</a:t>
            </a:r>
          </a:p>
        </p:txBody>
      </p:sp>
    </p:spTree>
    <p:extLst>
      <p:ext uri="{BB962C8B-B14F-4D97-AF65-F5344CB8AC3E}">
        <p14:creationId xmlns:p14="http://schemas.microsoft.com/office/powerpoint/2010/main" val="10331533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alendario académico 2014-2015">
  <a:themeElements>
    <a:clrScheme name="2RingCalendar2013">
      <a:dk1>
        <a:srgbClr val="755C5A"/>
      </a:dk1>
      <a:lt1>
        <a:srgbClr val="FFFFFF"/>
      </a:lt1>
      <a:dk2>
        <a:srgbClr val="000000"/>
      </a:dk2>
      <a:lt2>
        <a:srgbClr val="E9E5D6"/>
      </a:lt2>
      <a:accent1>
        <a:srgbClr val="51A588"/>
      </a:accent1>
      <a:accent2>
        <a:srgbClr val="F7953F"/>
      </a:accent2>
      <a:accent3>
        <a:srgbClr val="4EB8E3"/>
      </a:accent3>
      <a:accent4>
        <a:srgbClr val="FFD24C"/>
      </a:accent4>
      <a:accent5>
        <a:srgbClr val="9E5BA4"/>
      </a:accent5>
      <a:accent6>
        <a:srgbClr val="EB6553"/>
      </a:accent6>
      <a:hlink>
        <a:srgbClr val="4EB8E3"/>
      </a:hlink>
      <a:folHlink>
        <a:srgbClr val="FFD24C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2RingCalendar2013">
      <a:dk1>
        <a:srgbClr val="755C5A"/>
      </a:dk1>
      <a:lt1>
        <a:srgbClr val="FFFFFF"/>
      </a:lt1>
      <a:dk2>
        <a:srgbClr val="000000"/>
      </a:dk2>
      <a:lt2>
        <a:srgbClr val="E9E5D6"/>
      </a:lt2>
      <a:accent1>
        <a:srgbClr val="51A588"/>
      </a:accent1>
      <a:accent2>
        <a:srgbClr val="F7953F"/>
      </a:accent2>
      <a:accent3>
        <a:srgbClr val="4EB8E3"/>
      </a:accent3>
      <a:accent4>
        <a:srgbClr val="FFD24C"/>
      </a:accent4>
      <a:accent5>
        <a:srgbClr val="9E5BA4"/>
      </a:accent5>
      <a:accent6>
        <a:srgbClr val="EB6553"/>
      </a:accent6>
      <a:hlink>
        <a:srgbClr val="4EB8E3"/>
      </a:hlink>
      <a:folHlink>
        <a:srgbClr val="FFD24C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2RingCalendar2013">
      <a:dk1>
        <a:srgbClr val="755C5A"/>
      </a:dk1>
      <a:lt1>
        <a:srgbClr val="FFFFFF"/>
      </a:lt1>
      <a:dk2>
        <a:srgbClr val="000000"/>
      </a:dk2>
      <a:lt2>
        <a:srgbClr val="E9E5D6"/>
      </a:lt2>
      <a:accent1>
        <a:srgbClr val="51A588"/>
      </a:accent1>
      <a:accent2>
        <a:srgbClr val="F7953F"/>
      </a:accent2>
      <a:accent3>
        <a:srgbClr val="4EB8E3"/>
      </a:accent3>
      <a:accent4>
        <a:srgbClr val="FFD24C"/>
      </a:accent4>
      <a:accent5>
        <a:srgbClr val="9E5BA4"/>
      </a:accent5>
      <a:accent6>
        <a:srgbClr val="EB6553"/>
      </a:accent6>
      <a:hlink>
        <a:srgbClr val="4EB8E3"/>
      </a:hlink>
      <a:folHlink>
        <a:srgbClr val="FFD24C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FormularioBibliotecaDocumentos</Display>
  <Edit>FormularioBibliotecaDocumentos</Edit>
  <New>FormularioBibliotecaDocumentos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Este valor indica el número de revisiones o de veces que se ha guardado. La aplicación es la responsable de actualizar este valor después de cada revisión.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BB4A87A-B02D-4D92-925F-EBA8AC19ECC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D23C97F-F51F-4742-9C51-30CD8154F89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B37CCBAB-C537-4291-9B6E-AA0A38884B1B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17</Words>
  <Application>Microsoft Office PowerPoint</Application>
  <PresentationFormat>On-screen Show (4:3)</PresentationFormat>
  <Paragraphs>17</Paragraphs>
  <Slides>12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Calendario académico 2014-2015</vt:lpstr>
      <vt:lpstr>agosto</vt:lpstr>
      <vt:lpstr>septiembre</vt:lpstr>
      <vt:lpstr>octubre</vt:lpstr>
      <vt:lpstr>noviembre</vt:lpstr>
      <vt:lpstr>diciembre</vt:lpstr>
      <vt:lpstr>enero</vt:lpstr>
      <vt:lpstr>febrero</vt:lpstr>
      <vt:lpstr>marzo</vt:lpstr>
      <vt:lpstr>abril</vt:lpstr>
      <vt:lpstr>mayo</vt:lpstr>
      <vt:lpstr>junio</vt:lpstr>
      <vt:lpstr>julio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2013-06-24T21:15:36Z</dcterms:created>
  <dcterms:modified xsi:type="dcterms:W3CDTF">2014-01-23T09:31:04Z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