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6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5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14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29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55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9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8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3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921086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TC104033925[[fn=Gota]]</Template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Chalalai Sarakor</dc:creator>
  <cp:lastModifiedBy>Chalalai Sarakor</cp:lastModifiedBy>
  <cp:revision>1</cp:revision>
  <dcterms:created xsi:type="dcterms:W3CDTF">2013-07-30T10:57:00Z</dcterms:created>
  <dcterms:modified xsi:type="dcterms:W3CDTF">2013-07-30T10:57:28Z</dcterms:modified>
</cp:coreProperties>
</file>