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0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9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7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4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9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3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9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96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23820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TC103457491[[fn=Metropolitano]]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Paphinwich Jaisuekool</cp:lastModifiedBy>
  <cp:revision>2</cp:revision>
  <dcterms:created xsi:type="dcterms:W3CDTF">2013-07-30T10:56:10Z</dcterms:created>
  <dcterms:modified xsi:type="dcterms:W3CDTF">2013-08-02T04:52:26Z</dcterms:modified>
</cp:coreProperties>
</file>