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9033-C9FD-41C9-A1DA-6AFBEC5F2D4A}" type="datetimeFigureOut">
              <a:rPr lang="es-ES" smtClean="0"/>
              <a:t>30/07/2013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E80B-1D65-4220-8E69-E151C4486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879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9033-C9FD-41C9-A1DA-6AFBEC5F2D4A}" type="datetimeFigureOut">
              <a:rPr lang="es-ES" smtClean="0"/>
              <a:t>30/07/2013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E80B-1D65-4220-8E69-E151C4486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9362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9033-C9FD-41C9-A1DA-6AFBEC5F2D4A}" type="datetimeFigureOut">
              <a:rPr lang="es-ES" smtClean="0"/>
              <a:t>30/07/2013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E80B-1D65-4220-8E69-E151C4486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636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9033-C9FD-41C9-A1DA-6AFBEC5F2D4A}" type="datetimeFigureOut">
              <a:rPr lang="es-ES" smtClean="0"/>
              <a:t>30/07/2013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E80B-1D65-4220-8E69-E151C4486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272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9033-C9FD-41C9-A1DA-6AFBEC5F2D4A}" type="datetimeFigureOut">
              <a:rPr lang="es-ES" smtClean="0"/>
              <a:t>30/07/2013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E80B-1D65-4220-8E69-E151C4486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08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9033-C9FD-41C9-A1DA-6AFBEC5F2D4A}" type="datetimeFigureOut">
              <a:rPr lang="es-ES" smtClean="0"/>
              <a:t>30/07/2013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E80B-1D65-4220-8E69-E151C4486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032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9033-C9FD-41C9-A1DA-6AFBEC5F2D4A}" type="datetimeFigureOut">
              <a:rPr lang="es-ES" smtClean="0"/>
              <a:t>30/07/2013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E80B-1D65-4220-8E69-E151C4486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0781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9033-C9FD-41C9-A1DA-6AFBEC5F2D4A}" type="datetimeFigureOut">
              <a:rPr lang="es-ES" smtClean="0"/>
              <a:t>30/07/2013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E80B-1D65-4220-8E69-E151C4486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4639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9033-C9FD-41C9-A1DA-6AFBEC5F2D4A}" type="datetimeFigureOut">
              <a:rPr lang="es-ES" smtClean="0"/>
              <a:t>30/07/2013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E80B-1D65-4220-8E69-E151C4486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866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9033-C9FD-41C9-A1DA-6AFBEC5F2D4A}" type="datetimeFigureOut">
              <a:rPr lang="es-ES" smtClean="0"/>
              <a:t>30/07/2013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E80B-1D65-4220-8E69-E151C4486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993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9033-C9FD-41C9-A1DA-6AFBEC5F2D4A}" type="datetimeFigureOut">
              <a:rPr lang="es-ES" smtClean="0"/>
              <a:t>30/07/2013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CE80B-1D65-4220-8E69-E151C4486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8028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89033-C9FD-41C9-A1DA-6AFBEC5F2D4A}" type="datetimeFigureOut">
              <a:rPr lang="es-ES" smtClean="0"/>
              <a:t>30/07/2013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CE80B-1D65-4220-8E69-E151C44869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32352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0740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Chalalai Sarakor</dc:creator>
  <cp:lastModifiedBy>Chalalai Sarakor</cp:lastModifiedBy>
  <cp:revision>4</cp:revision>
  <dcterms:created xsi:type="dcterms:W3CDTF">2013-07-30T10:51:27Z</dcterms:created>
  <dcterms:modified xsi:type="dcterms:W3CDTF">2013-07-30T10:54:12Z</dcterms:modified>
</cp:coreProperties>
</file>