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9" r:id="rId6"/>
    <p:sldId id="25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72" y="39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3.2736012165146024E-2"/>
          <c:y val="0.21574254354569314"/>
          <c:w val="0.95271372328458948"/>
          <c:h val="0.67815056072536384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678752"/>
        <c:axId val="248670912"/>
      </c:lineChart>
      <c:catAx>
        <c:axId val="248678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8670912"/>
        <c:crosses val="autoZero"/>
        <c:auto val="1"/>
        <c:lblAlgn val="ctr"/>
        <c:lblOffset val="100"/>
        <c:noMultiLvlLbl val="0"/>
      </c:catAx>
      <c:valAx>
        <c:axId val="248670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867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F70AF45-7F05-453B-9B84-F6A146359D3C}">
      <dgm:prSet phldrT="[Texto]"/>
      <dgm:spPr/>
      <dgm:t>
        <a:bodyPr/>
        <a:lstStyle/>
        <a:p>
          <a:r>
            <a:rPr lang="es-ES"/>
            <a:t>Tarea 1</a:t>
          </a:r>
        </a:p>
      </dgm:t>
    </dgm:pt>
    <dgm:pt modelId="{FE741D6D-7588-497C-B378-98F2629BB9EF}" type="parTrans" cxnId="{9D54F492-9A48-40B5-99B0-77A65815C721}">
      <dgm:prSet/>
      <dgm:spPr/>
      <dgm:t>
        <a:bodyPr/>
        <a:lstStyle/>
        <a:p>
          <a:endParaRPr lang="es-ES"/>
        </a:p>
      </dgm:t>
    </dgm:pt>
    <dgm:pt modelId="{EF509D38-45B4-40DE-A0DF-06D9D2478DAC}" type="sibTrans" cxnId="{9D54F492-9A48-40B5-99B0-77A65815C721}">
      <dgm:prSet/>
      <dgm:spPr/>
      <dgm:t>
        <a:bodyPr/>
        <a:lstStyle/>
        <a:p>
          <a:endParaRPr lang="es-ES"/>
        </a:p>
      </dgm:t>
    </dgm:pt>
    <dgm:pt modelId="{63CA2DEA-31F6-4CF4-88E6-63724842EACC}">
      <dgm:prSet phldrT="[Texto]"/>
      <dgm:spPr/>
      <dgm:t>
        <a:bodyPr/>
        <a:lstStyle/>
        <a:p>
          <a:r>
            <a:rPr lang="es-ES"/>
            <a:t>Tarea 2</a:t>
          </a:r>
        </a:p>
      </dgm:t>
    </dgm:pt>
    <dgm:pt modelId="{F24D3743-3BAB-4121-937F-7A1AB8F2477A}" type="parTrans" cxnId="{8004C9FB-4B8F-4EDA-BFED-1E99947F14D1}">
      <dgm:prSet/>
      <dgm:spPr/>
      <dgm:t>
        <a:bodyPr/>
        <a:lstStyle/>
        <a:p>
          <a:endParaRPr lang="es-ES"/>
        </a:p>
      </dgm:t>
    </dgm:pt>
    <dgm:pt modelId="{30559FF1-E3F5-41E8-94EA-9DDAAF7240F9}" type="sibTrans" cxnId="{8004C9FB-4B8F-4EDA-BFED-1E99947F14D1}">
      <dgm:prSet/>
      <dgm:spPr/>
      <dgm:t>
        <a:bodyPr/>
        <a:lstStyle/>
        <a:p>
          <a:endParaRPr lang="es-ES"/>
        </a:p>
      </dgm:t>
    </dgm:pt>
    <dgm:pt modelId="{2A04600B-ADF7-4BE9-933C-2309B67F2DB8}">
      <dgm:prSet phldrT="[Texto]"/>
      <dgm:spPr/>
      <dgm:t>
        <a:bodyPr/>
        <a:lstStyle/>
        <a:p>
          <a:r>
            <a:rPr lang="es-ES"/>
            <a:t>Tarea 3</a:t>
          </a:r>
        </a:p>
      </dgm:t>
    </dgm:pt>
    <dgm:pt modelId="{BC4974DB-2187-4F03-8E80-1FD9F1638001}" type="parTrans" cxnId="{63EAD1FB-574C-40DB-A937-07AFBB797323}">
      <dgm:prSet/>
      <dgm:spPr/>
      <dgm:t>
        <a:bodyPr/>
        <a:lstStyle/>
        <a:p>
          <a:endParaRPr lang="es-ES"/>
        </a:p>
      </dgm:t>
    </dgm:pt>
    <dgm:pt modelId="{95CC6B17-9BC3-4B13-96B6-5372B8AF3CC0}" type="sibTrans" cxnId="{63EAD1FB-574C-40DB-A937-07AFBB797323}">
      <dgm:prSet/>
      <dgm:spPr/>
      <dgm:t>
        <a:bodyPr/>
        <a:lstStyle/>
        <a:p>
          <a:endParaRPr lang="es-ES"/>
        </a:p>
      </dgm:t>
    </dgm:pt>
    <dgm:pt modelId="{89FFD1B1-83F5-4E55-AB67-A892038B615E}">
      <dgm:prSet phldrT="[Texto]"/>
      <dgm:spPr/>
      <dgm:t>
        <a:bodyPr/>
        <a:lstStyle/>
        <a:p>
          <a:r>
            <a:rPr lang="es-ES"/>
            <a:t>Tarea 4</a:t>
          </a:r>
        </a:p>
      </dgm:t>
    </dgm:pt>
    <dgm:pt modelId="{960564C4-1CE0-4EE8-98B7-97E95C8A3DF6}" type="parTrans" cxnId="{0B035D58-4A3E-4B92-87EC-7E5CE1DA1EE8}">
      <dgm:prSet/>
      <dgm:spPr/>
      <dgm:t>
        <a:bodyPr/>
        <a:lstStyle/>
        <a:p>
          <a:endParaRPr lang="es-ES"/>
        </a:p>
      </dgm:t>
    </dgm:pt>
    <dgm:pt modelId="{4FB5A869-F3B9-4CA5-91C3-28D47C1A7F10}" type="sibTrans" cxnId="{0B035D58-4A3E-4B92-87EC-7E5CE1DA1EE8}">
      <dgm:prSet/>
      <dgm:spPr/>
      <dgm:t>
        <a:bodyPr/>
        <a:lstStyle/>
        <a:p>
          <a:endParaRPr lang="es-ES"/>
        </a:p>
      </dgm:t>
    </dgm:pt>
    <dgm:pt modelId="{7C63F5DD-85B9-42D3-8D98-A8E103092C2B}">
      <dgm:prSet phldrT="[Texto]"/>
      <dgm:spPr/>
      <dgm:t>
        <a:bodyPr/>
        <a:lstStyle/>
        <a:p>
          <a:r>
            <a:rPr lang="es-ES"/>
            <a:t>Tarea 5</a:t>
          </a:r>
        </a:p>
      </dgm:t>
    </dgm:pt>
    <dgm:pt modelId="{A2B122DF-66F4-47D5-8861-25D521DE88D9}" type="parTrans" cxnId="{5D810978-30D9-4EEF-8462-9F1B23D73D78}">
      <dgm:prSet/>
      <dgm:spPr/>
      <dgm:t>
        <a:bodyPr/>
        <a:lstStyle/>
        <a:p>
          <a:endParaRPr lang="es-ES"/>
        </a:p>
      </dgm:t>
    </dgm:pt>
    <dgm:pt modelId="{6A9FCCFE-E2A1-40B1-8168-6105E40DC83F}" type="sibTrans" cxnId="{5D810978-30D9-4EEF-8462-9F1B23D73D78}">
      <dgm:prSet/>
      <dgm:spPr/>
      <dgm:t>
        <a:bodyPr/>
        <a:lstStyle/>
        <a:p>
          <a:endParaRPr lang="es-ES"/>
        </a:p>
      </dgm:t>
    </dgm:pt>
    <dgm:pt modelId="{C0539B89-AF0C-4162-9562-527BB4779069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9F3CEF-83BD-4749-A741-36ED36AAC48C}" type="pres">
      <dgm:prSet presAssocID="{01C62DA5-2A2F-436D-961C-27F71082B80A}" presName="cycle" presStyleCnt="0"/>
      <dgm:spPr/>
    </dgm:pt>
    <dgm:pt modelId="{8054AAE3-D4C6-4BAB-8D9D-88E7BBFD12E5}" type="pres">
      <dgm:prSet presAssocID="{BF70AF45-7F05-453B-9B84-F6A146359D3C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D71727-5E12-4D96-AE1A-0D3EEA528ABE}" type="pres">
      <dgm:prSet presAssocID="{EF509D38-45B4-40DE-A0DF-06D9D2478DAC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CB545A5D-75C9-49DB-AD8B-B348DB1A7A4A}" type="pres">
      <dgm:prSet presAssocID="{63CA2DEA-31F6-4CF4-88E6-63724842EAC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AAA5A5-C0CF-4BAE-8E75-BF0E96369C22}" type="pres">
      <dgm:prSet presAssocID="{2A04600B-ADF7-4BE9-933C-2309B67F2DB8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D0B52D-2A0F-4D47-83A4-4DDE411B4460}" type="pres">
      <dgm:prSet presAssocID="{89FFD1B1-83F5-4E55-AB67-A892038B615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0813D8-140F-424F-845A-D15528B6A811}" type="pres">
      <dgm:prSet presAssocID="{7C63F5DD-85B9-42D3-8D98-A8E103092C2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F821F770-C360-4E61-B991-19A68055C566}" type="presOf" srcId="{7C63F5DD-85B9-42D3-8D98-A8E103092C2B}" destId="{B10813D8-140F-424F-845A-D15528B6A81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141262A7-7486-4855-8B18-6C0BFBC93191}" type="presOf" srcId="{01C62DA5-2A2F-436D-961C-27F71082B80A}" destId="{C0539B89-AF0C-4162-9562-527BB4779069}" srcOrd="0" destOrd="0" presId="urn:microsoft.com/office/officeart/2005/8/layout/cycle3"/>
    <dgm:cxn modelId="{3F1583E2-783D-4219-9D6A-3820970FEA83}" type="presOf" srcId="{63CA2DEA-31F6-4CF4-88E6-63724842EACC}" destId="{CB545A5D-75C9-49DB-AD8B-B348DB1A7A4A}" srcOrd="0" destOrd="0" presId="urn:microsoft.com/office/officeart/2005/8/layout/cycle3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6C29D7A2-F20D-4463-9325-1A0DDF2678DD}" type="presOf" srcId="{BF70AF45-7F05-453B-9B84-F6A146359D3C}" destId="{8054AAE3-D4C6-4BAB-8D9D-88E7BBFD12E5}" srcOrd="0" destOrd="0" presId="urn:microsoft.com/office/officeart/2005/8/layout/cycle3"/>
    <dgm:cxn modelId="{7900073E-0038-4ECD-A015-A6314D1A920F}" type="presOf" srcId="{EF509D38-45B4-40DE-A0DF-06D9D2478DAC}" destId="{E6D71727-5E12-4D96-AE1A-0D3EEA528ABE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223CE486-7CF8-4EF1-B612-A082B9F94D3D}" type="presOf" srcId="{89FFD1B1-83F5-4E55-AB67-A892038B615E}" destId="{00D0B52D-2A0F-4D47-83A4-4DDE411B4460}" srcOrd="0" destOrd="0" presId="urn:microsoft.com/office/officeart/2005/8/layout/cycle3"/>
    <dgm:cxn modelId="{9CA555C3-1D59-48BC-AC03-60E42655AAF6}" type="presOf" srcId="{2A04600B-ADF7-4BE9-933C-2309B67F2DB8}" destId="{7FAAA5A5-C0CF-4BAE-8E75-BF0E96369C22}" srcOrd="0" destOrd="0" presId="urn:microsoft.com/office/officeart/2005/8/layout/cycle3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F16EE5D2-13A3-467C-8408-FE4AEA5AE196}" type="presParOf" srcId="{C0539B89-AF0C-4162-9562-527BB4779069}" destId="{6D9F3CEF-83BD-4749-A741-36ED36AAC48C}" srcOrd="0" destOrd="0" presId="urn:microsoft.com/office/officeart/2005/8/layout/cycle3"/>
    <dgm:cxn modelId="{426D0986-58E2-4553-A785-9FB72C1178BC}" type="presParOf" srcId="{6D9F3CEF-83BD-4749-A741-36ED36AAC48C}" destId="{8054AAE3-D4C6-4BAB-8D9D-88E7BBFD12E5}" srcOrd="0" destOrd="0" presId="urn:microsoft.com/office/officeart/2005/8/layout/cycle3"/>
    <dgm:cxn modelId="{487877E7-A4C3-4269-A1A9-BEA3B7D66688}" type="presParOf" srcId="{6D9F3CEF-83BD-4749-A741-36ED36AAC48C}" destId="{E6D71727-5E12-4D96-AE1A-0D3EEA528ABE}" srcOrd="1" destOrd="0" presId="urn:microsoft.com/office/officeart/2005/8/layout/cycle3"/>
    <dgm:cxn modelId="{2705312F-FA8A-4BAB-B294-94D22FF46B2B}" type="presParOf" srcId="{6D9F3CEF-83BD-4749-A741-36ED36AAC48C}" destId="{CB545A5D-75C9-49DB-AD8B-B348DB1A7A4A}" srcOrd="2" destOrd="0" presId="urn:microsoft.com/office/officeart/2005/8/layout/cycle3"/>
    <dgm:cxn modelId="{DD30FA20-6404-4733-8668-14DD30E50648}" type="presParOf" srcId="{6D9F3CEF-83BD-4749-A741-36ED36AAC48C}" destId="{7FAAA5A5-C0CF-4BAE-8E75-BF0E96369C22}" srcOrd="3" destOrd="0" presId="urn:microsoft.com/office/officeart/2005/8/layout/cycle3"/>
    <dgm:cxn modelId="{4C1CD90C-DD9D-4A48-AFDD-4E81A8E90D79}" type="presParOf" srcId="{6D9F3CEF-83BD-4749-A741-36ED36AAC48C}" destId="{00D0B52D-2A0F-4D47-83A4-4DDE411B4460}" srcOrd="4" destOrd="0" presId="urn:microsoft.com/office/officeart/2005/8/layout/cycle3"/>
    <dgm:cxn modelId="{A80B6FFC-26AA-468B-956F-03259ECCF6AB}" type="presParOf" srcId="{6D9F3CEF-83BD-4749-A741-36ED36AAC48C}" destId="{B10813D8-140F-424F-845A-D15528B6A81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71727-5E12-4D96-AE1A-0D3EEA528ABE}">
      <dsp:nvSpPr>
        <dsp:cNvPr id="0" name=""/>
        <dsp:cNvSpPr/>
      </dsp:nvSpPr>
      <dsp:spPr>
        <a:xfrm>
          <a:off x="480298" y="241605"/>
          <a:ext cx="3684427" cy="3684427"/>
        </a:xfrm>
        <a:prstGeom prst="circularArrow">
          <a:avLst>
            <a:gd name="adj1" fmla="val 5544"/>
            <a:gd name="adj2" fmla="val 330680"/>
            <a:gd name="adj3" fmla="val 13871784"/>
            <a:gd name="adj4" fmla="val 17327897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4AAE3-D4C6-4BAB-8D9D-88E7BBFD12E5}">
      <dsp:nvSpPr>
        <dsp:cNvPr id="0" name=""/>
        <dsp:cNvSpPr/>
      </dsp:nvSpPr>
      <dsp:spPr>
        <a:xfrm>
          <a:off x="1495797" y="260992"/>
          <a:ext cx="1653429" cy="8267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/>
            <a:t>Tarea 1</a:t>
          </a:r>
        </a:p>
      </dsp:txBody>
      <dsp:txXfrm>
        <a:off x="1536154" y="301349"/>
        <a:ext cx="1572715" cy="746000"/>
      </dsp:txXfrm>
    </dsp:sp>
    <dsp:sp modelId="{CB545A5D-75C9-49DB-AD8B-B348DB1A7A4A}">
      <dsp:nvSpPr>
        <dsp:cNvPr id="0" name=""/>
        <dsp:cNvSpPr/>
      </dsp:nvSpPr>
      <dsp:spPr>
        <a:xfrm>
          <a:off x="2990083" y="1346654"/>
          <a:ext cx="1653429" cy="826714"/>
        </a:xfrm>
        <a:prstGeom prst="roundRect">
          <a:avLst/>
        </a:prstGeom>
        <a:solidFill>
          <a:schemeClr val="accent3">
            <a:hueOff val="-1162421"/>
            <a:satOff val="-6074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/>
            <a:t>Tarea 2</a:t>
          </a:r>
        </a:p>
      </dsp:txBody>
      <dsp:txXfrm>
        <a:off x="3030440" y="1387011"/>
        <a:ext cx="1572715" cy="746000"/>
      </dsp:txXfrm>
    </dsp:sp>
    <dsp:sp modelId="{7FAAA5A5-C0CF-4BAE-8E75-BF0E96369C22}">
      <dsp:nvSpPr>
        <dsp:cNvPr id="0" name=""/>
        <dsp:cNvSpPr/>
      </dsp:nvSpPr>
      <dsp:spPr>
        <a:xfrm>
          <a:off x="2419316" y="3103292"/>
          <a:ext cx="1653429" cy="826714"/>
        </a:xfrm>
        <a:prstGeom prst="roundRect">
          <a:avLst/>
        </a:prstGeom>
        <a:solidFill>
          <a:schemeClr val="accent3">
            <a:hueOff val="-2324843"/>
            <a:satOff val="-12148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/>
            <a:t>Tarea 3</a:t>
          </a:r>
        </a:p>
      </dsp:txBody>
      <dsp:txXfrm>
        <a:off x="2459673" y="3143649"/>
        <a:ext cx="1572715" cy="746000"/>
      </dsp:txXfrm>
    </dsp:sp>
    <dsp:sp modelId="{00D0B52D-2A0F-4D47-83A4-4DDE411B4460}">
      <dsp:nvSpPr>
        <dsp:cNvPr id="0" name=""/>
        <dsp:cNvSpPr/>
      </dsp:nvSpPr>
      <dsp:spPr>
        <a:xfrm>
          <a:off x="572278" y="3103292"/>
          <a:ext cx="1653429" cy="826714"/>
        </a:xfrm>
        <a:prstGeom prst="roundRect">
          <a:avLst/>
        </a:prstGeom>
        <a:solidFill>
          <a:schemeClr val="accent3">
            <a:hueOff val="-3487264"/>
            <a:satOff val="-18223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/>
            <a:t>Tarea 4</a:t>
          </a:r>
        </a:p>
      </dsp:txBody>
      <dsp:txXfrm>
        <a:off x="612635" y="3143649"/>
        <a:ext cx="1572715" cy="746000"/>
      </dsp:txXfrm>
    </dsp:sp>
    <dsp:sp modelId="{B10813D8-140F-424F-845A-D15528B6A811}">
      <dsp:nvSpPr>
        <dsp:cNvPr id="0" name=""/>
        <dsp:cNvSpPr/>
      </dsp:nvSpPr>
      <dsp:spPr>
        <a:xfrm>
          <a:off x="1512" y="1346654"/>
          <a:ext cx="1653429" cy="826714"/>
        </a:xfrm>
        <a:prstGeom prst="roundRect">
          <a:avLst/>
        </a:prstGeom>
        <a:solidFill>
          <a:schemeClr val="accent3">
            <a:hueOff val="-4649685"/>
            <a:satOff val="-2429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/>
            <a:t>Tarea 5</a:t>
          </a:r>
        </a:p>
      </dsp:txBody>
      <dsp:txXfrm>
        <a:off x="41869" y="1387011"/>
        <a:ext cx="1572715" cy="74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004A8D02-4E65-4CCD-8312-4AB164C6C77D}" type="datetimeFigureOut">
              <a:rPr lang="es-ES"/>
              <a:t>26/07/2013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7C119DBA-4540-49B3-8FA9-6259387ECF9E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67A755D9-D361-47B8-9652-3B4EA9776CE5}" type="datetimeFigureOut">
              <a:t>26/07/2013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E3B36274-F2B9-4C45-BBB4-0EDF4CD651A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s-ES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s-ES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s-ES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s-ES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 latinLnBrk="0">
              <a:defRPr lang="es-ES" sz="7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es-ES" sz="24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t>26/07/2013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es-ES"/>
            </a:lvl5pPr>
            <a:lvl6pPr latinLnBrk="0">
              <a:defRPr lang="es-ES" baseline="0"/>
            </a:lvl6pPr>
            <a:lvl7pPr latinLnBrk="0">
              <a:defRPr lang="es-ES" baseline="0"/>
            </a:lvl7pPr>
            <a:lvl8pPr latinLnBrk="0">
              <a:defRPr lang="es-ES" baseline="0"/>
            </a:lvl8pPr>
            <a:lvl9pPr latinLnBrk="0">
              <a:defRPr lang="es-ES" baseline="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  <a:p>
            <a:pPr lvl="5"/>
            <a:r>
              <a:rPr lang="es-ES"/>
              <a:t>Sexto nivel</a:t>
            </a:r>
          </a:p>
          <a:p>
            <a:pPr lvl="6"/>
            <a:r>
              <a:rPr lang="es-ES"/>
              <a:t>Séptimo nivel</a:t>
            </a:r>
          </a:p>
          <a:p>
            <a:pPr lvl="7"/>
            <a:r>
              <a:rPr lang="es-ES"/>
              <a:t>Octavo nivel</a:t>
            </a:r>
          </a:p>
          <a:p>
            <a:pPr lvl="8"/>
            <a:r>
              <a:rPr lang="es-ES"/>
              <a:t>Noveno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t>26/07/2013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 latinLnBrk="0">
              <a:defRPr lang="es-ES"/>
            </a:lvl5pPr>
            <a:lvl6pPr latinLnBrk="0">
              <a:defRPr lang="es-ES"/>
            </a:lvl6pPr>
            <a:lvl7pPr latinLnBrk="0">
              <a:defRPr lang="es-ES"/>
            </a:lvl7pPr>
            <a:lvl8pPr latinLnBrk="0">
              <a:defRPr lang="es-ES"/>
            </a:lvl8pPr>
            <a:lvl9pPr latinLnBrk="0">
              <a:defRPr lang="es-ES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  <a:p>
            <a:pPr lvl="5"/>
            <a:r>
              <a:rPr lang="es-ES"/>
              <a:t>Sexto nivel</a:t>
            </a:r>
          </a:p>
          <a:p>
            <a:pPr lvl="6"/>
            <a:r>
              <a:rPr lang="es-ES"/>
              <a:t>Séptimo nivel</a:t>
            </a:r>
          </a:p>
          <a:p>
            <a:pPr lvl="7"/>
            <a:r>
              <a:rPr lang="es-ES"/>
              <a:t>Octavo nivel</a:t>
            </a:r>
          </a:p>
          <a:p>
            <a:pPr lvl="8"/>
            <a:r>
              <a:rPr lang="es-ES"/>
              <a:t>Noveno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t>26/07/2013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es-ES"/>
            </a:lvl5pPr>
            <a:lvl6pPr latinLnBrk="0">
              <a:defRPr lang="es-ES" baseline="0"/>
            </a:lvl6pPr>
            <a:lvl7pPr latinLnBrk="0">
              <a:defRPr lang="es-ES" baseline="0"/>
            </a:lvl7pPr>
            <a:lvl8pPr latinLnBrk="0">
              <a:defRPr lang="es-ES" baseline="0"/>
            </a:lvl8pPr>
            <a:lvl9pPr latinLnBrk="0">
              <a:defRPr lang="es-ES" baseline="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  <a:p>
            <a:pPr lvl="5"/>
            <a:r>
              <a:rPr lang="es-ES"/>
              <a:t>Sexto nivel</a:t>
            </a:r>
          </a:p>
          <a:p>
            <a:pPr lvl="6"/>
            <a:r>
              <a:rPr lang="es-ES"/>
              <a:t>Séptimo nivel</a:t>
            </a:r>
          </a:p>
          <a:p>
            <a:pPr lvl="7"/>
            <a:r>
              <a:rPr lang="es-ES"/>
              <a:t>Octavo nivel</a:t>
            </a:r>
          </a:p>
          <a:p>
            <a:pPr lvl="8"/>
            <a:r>
              <a:rPr lang="es-ES"/>
              <a:t>Noveno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t>26/07/2013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 latinLnBrk="0">
              <a:defRPr lang="es-ES" sz="6600" b="0" i="0" cap="none" baseline="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t>26/07/2013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400"/>
            </a:lvl6pPr>
            <a:lvl7pPr latinLnBrk="0">
              <a:defRPr lang="es-ES" sz="1400"/>
            </a:lvl7pPr>
            <a:lvl8pPr latinLnBrk="0">
              <a:defRPr lang="es-ES" sz="1400"/>
            </a:lvl8pPr>
            <a:lvl9pPr latinLnBrk="0">
              <a:defRPr lang="es-ES"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  <a:p>
            <a:pPr lvl="5"/>
            <a:r>
              <a:rPr lang="es-ES"/>
              <a:t>Sexto nivel</a:t>
            </a:r>
          </a:p>
          <a:p>
            <a:pPr lvl="6"/>
            <a:r>
              <a:rPr lang="es-ES"/>
              <a:t>Séptimo nivel</a:t>
            </a:r>
          </a:p>
          <a:p>
            <a:pPr lvl="7"/>
            <a:r>
              <a:rPr lang="es-ES"/>
              <a:t>Octavo nivel</a:t>
            </a:r>
          </a:p>
          <a:p>
            <a:pPr lvl="8"/>
            <a:r>
              <a:rPr lang="es-ES"/>
              <a:t>Noveno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400"/>
            </a:lvl6pPr>
            <a:lvl7pPr latinLnBrk="0">
              <a:defRPr lang="es-ES" sz="1400"/>
            </a:lvl7pPr>
            <a:lvl8pPr latinLnBrk="0">
              <a:defRPr lang="es-ES" sz="1400"/>
            </a:lvl8pPr>
            <a:lvl9pPr latinLnBrk="0">
              <a:defRPr lang="es-ES"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  <a:p>
            <a:pPr lvl="5"/>
            <a:r>
              <a:rPr lang="es-ES"/>
              <a:t>Sexto nivel</a:t>
            </a:r>
          </a:p>
          <a:p>
            <a:pPr lvl="6"/>
            <a:r>
              <a:rPr lang="es-ES"/>
              <a:t>Séptimo nivel</a:t>
            </a:r>
          </a:p>
          <a:p>
            <a:pPr lvl="7"/>
            <a:r>
              <a:rPr lang="es-ES"/>
              <a:t>Octavo nivel</a:t>
            </a:r>
          </a:p>
          <a:p>
            <a:pPr lvl="8"/>
            <a:r>
              <a:rPr lang="es-ES"/>
              <a:t>Noveno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t>26/07/2013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 latinLnBrk="0">
              <a:defRPr lang="es-ES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es-ES" sz="2400" b="0"/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400" baseline="0"/>
            </a:lvl6pPr>
            <a:lvl7pPr latinLnBrk="0">
              <a:defRPr lang="es-ES" sz="1400" baseline="0"/>
            </a:lvl7pPr>
            <a:lvl8pPr latinLnBrk="0">
              <a:defRPr lang="es-ES" sz="1400" baseline="0"/>
            </a:lvl8pPr>
            <a:lvl9pPr latinLnBrk="0">
              <a:defRPr lang="es-ES" sz="1400" baseline="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  <a:p>
            <a:pPr lvl="5"/>
            <a:r>
              <a:rPr lang="es-ES"/>
              <a:t>Sexto nivel</a:t>
            </a:r>
          </a:p>
          <a:p>
            <a:pPr lvl="6"/>
            <a:r>
              <a:rPr lang="es-ES"/>
              <a:t>Séptimo nivel</a:t>
            </a:r>
          </a:p>
          <a:p>
            <a:pPr lvl="7"/>
            <a:r>
              <a:rPr lang="es-ES"/>
              <a:t>Octavo nivel</a:t>
            </a:r>
          </a:p>
          <a:p>
            <a:pPr lvl="8"/>
            <a:r>
              <a:rPr lang="es-ES"/>
              <a:t>Noveno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es-ES" sz="2400" b="0"/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400"/>
            </a:lvl6pPr>
            <a:lvl7pPr latinLnBrk="0">
              <a:defRPr lang="es-ES" sz="1400"/>
            </a:lvl7pPr>
            <a:lvl8pPr latinLnBrk="0">
              <a:defRPr lang="es-ES" sz="1400"/>
            </a:lvl8pPr>
            <a:lvl9pPr latinLnBrk="0">
              <a:defRPr lang="es-ES"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  <a:p>
            <a:pPr lvl="5"/>
            <a:r>
              <a:rPr lang="es-ES"/>
              <a:t>Sexto nivel</a:t>
            </a:r>
          </a:p>
          <a:p>
            <a:pPr lvl="6"/>
            <a:r>
              <a:rPr lang="es-ES"/>
              <a:t>Séptimo nivel</a:t>
            </a:r>
          </a:p>
          <a:p>
            <a:pPr lvl="7"/>
            <a:r>
              <a:rPr lang="es-ES"/>
              <a:t>Octavo nivel</a:t>
            </a:r>
          </a:p>
          <a:p>
            <a:pPr lvl="8"/>
            <a:r>
              <a:rPr lang="es-ES"/>
              <a:t>Noveno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t>26/07/2013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t>26/07/2013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t>26/07/2013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 latinLnBrk="0">
              <a:defRPr lang="es-ES" sz="3200" b="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400"/>
            </a:lvl6pPr>
            <a:lvl7pPr latinLnBrk="0">
              <a:defRPr lang="es-ES" sz="1400"/>
            </a:lvl7pPr>
            <a:lvl8pPr latinLnBrk="0">
              <a:defRPr lang="es-ES" sz="1400"/>
            </a:lvl8pPr>
            <a:lvl9pPr latinLnBrk="0">
              <a:defRPr lang="es-ES"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  <a:p>
            <a:pPr lvl="5"/>
            <a:r>
              <a:rPr lang="es-ES"/>
              <a:t>Sexto nivel</a:t>
            </a:r>
          </a:p>
          <a:p>
            <a:pPr lvl="6"/>
            <a:r>
              <a:rPr lang="es-ES"/>
              <a:t>Séptimo nivel</a:t>
            </a:r>
          </a:p>
          <a:p>
            <a:pPr lvl="7"/>
            <a:r>
              <a:rPr lang="es-ES"/>
              <a:t>Octavo nivel</a:t>
            </a:r>
          </a:p>
          <a:p>
            <a:pPr lvl="8"/>
            <a:r>
              <a:rPr lang="es-ES"/>
              <a:t>Noveno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lang="es-ES" sz="1600"/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pPr/>
              <a:t>26/07/2013</a:t>
            </a:fld>
            <a:endParaRPr lang="es-ES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 latinLnBrk="0">
              <a:defRPr lang="es-ES" sz="3200" b="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es-ES" sz="24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lang="es-ES" sz="1600"/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  <a:p>
            <a:pPr lvl="5"/>
            <a:r>
              <a:rPr lang="es-ES"/>
              <a:t>Sexto nivel</a:t>
            </a:r>
          </a:p>
          <a:p>
            <a:pPr lvl="6"/>
            <a:r>
              <a:rPr lang="es-ES"/>
              <a:t>Séptimo nivel</a:t>
            </a:r>
          </a:p>
          <a:p>
            <a:pPr lvl="7"/>
            <a:r>
              <a:rPr lang="es-ES"/>
              <a:t>Octavo nivel</a:t>
            </a:r>
          </a:p>
          <a:p>
            <a:pPr lvl="8"/>
            <a:r>
              <a:rPr lang="es-ES"/>
              <a:t>Noveno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pPr/>
              <a:t>26/07/2013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s-ES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/>
              <a:t>Diseño del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>
                <a:solidFill>
                  <a:schemeClr val="tx1">
                    <a:lumMod val="50000"/>
                  </a:schemeClr>
                </a:solidFill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042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imagen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06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Diseño de título y contenido con lista</a:t>
            </a:r>
          </a:p>
        </p:txBody>
      </p:sp>
      <p:sp>
        <p:nvSpPr>
          <p:cNvPr id="14" name="Marcador de contenido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Agregue la primera viñeta aquí</a:t>
            </a:r>
          </a:p>
          <a:p>
            <a:r>
              <a:rPr lang="es-ES"/>
              <a:t>Agregue la segunda viñeta aquí</a:t>
            </a:r>
          </a:p>
          <a:p>
            <a:r>
              <a:rPr lang="es-ES"/>
              <a:t>Agregue la tercera viñeta aquí</a:t>
            </a: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de título y contenido con gráfico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56274"/>
              </p:ext>
            </p:extLst>
          </p:nvPr>
        </p:nvGraphicFramePr>
        <p:xfrm>
          <a:off x="1522413" y="1828800"/>
          <a:ext cx="9601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993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Diseño de dos contenidos con tabla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/>
              <a:t>Primera viñeta aquí</a:t>
            </a:r>
          </a:p>
          <a:p>
            <a:r>
              <a:rPr lang="es-ES"/>
              <a:t>Segunda viñeta aquí</a:t>
            </a:r>
          </a:p>
          <a:p>
            <a:r>
              <a:rPr lang="es-ES"/>
              <a:t>Tercera viñeta aquí</a:t>
            </a: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3682538"/>
              </p:ext>
            </p:extLst>
          </p:nvPr>
        </p:nvGraphicFramePr>
        <p:xfrm>
          <a:off x="6475413" y="1828800"/>
          <a:ext cx="46482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  <a:gridCol w="1549400"/>
                <a:gridCol w="1549400"/>
              </a:tblGrid>
              <a:tr h="4953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Grupo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Grupo B</a:t>
                      </a:r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s-ES"/>
                        <a:t>Clase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95</a:t>
                      </a:r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s-ES"/>
                        <a:t>Clase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88</a:t>
                      </a:r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s-ES"/>
                        <a:t>Clase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Diseño de dos contenidos con SmartArt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/>
              <a:t>Primera viñeta aquí</a:t>
            </a:r>
          </a:p>
          <a:p>
            <a:r>
              <a:rPr lang="es-ES"/>
              <a:t>Segunda viñeta aquí</a:t>
            </a:r>
          </a:p>
          <a:p>
            <a:r>
              <a:rPr lang="es-ES"/>
              <a:t>Tercera viñeta aquí</a:t>
            </a: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0609735"/>
              </p:ext>
            </p:extLst>
          </p:nvPr>
        </p:nvGraphicFramePr>
        <p:xfrm>
          <a:off x="1522413" y="1828800"/>
          <a:ext cx="4645025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51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71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003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59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lor de agua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DocumentoBibliotecaFormulario</Display>
  <Edit>DocumentoBibliotecaFormulario</Edit>
  <New>DocumentoBibliotecaFormulario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el número de revisiones o de veces que se ha guardado. La aplicación es la responsable de actualizar este valor después de cada revisión.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5433B3-C2C8-437B-8B31-46B0492B4A5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CB7C02-44D3-4531-BE08-CD33167F38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61C974-27AC-4EBB-BF37-EEF69A12DD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96</Words>
  <Application>Microsoft Office PowerPoint</Application>
  <PresentationFormat>Personalizado</PresentationFormat>
  <Paragraphs>36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Palatino Linotype</vt:lpstr>
      <vt:lpstr>Color de agua_16x9</vt:lpstr>
      <vt:lpstr>Diseño del título</vt:lpstr>
      <vt:lpstr>Diseño de título y contenido con lista</vt:lpstr>
      <vt:lpstr>Diseño de título y contenido con gráfico</vt:lpstr>
      <vt:lpstr>Diseño de dos contenidos con tabla</vt:lpstr>
      <vt:lpstr>Diseño de dos contenidos con SmartArt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Summer</dc:creator>
  <cp:lastModifiedBy>Wittawat Da-asa</cp:lastModifiedBy>
  <cp:revision>7</cp:revision>
  <dcterms:created xsi:type="dcterms:W3CDTF">2013-04-05T20:48:24Z</dcterms:created>
  <dcterms:modified xsi:type="dcterms:W3CDTF">2013-07-26T04:10:42Z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