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6548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Corbel</vt:lpstr>
      <vt:lpstr>Basis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2014-08-26T23:52:37Z</dcterms:created>
  <dcterms:modified xsi:type="dcterms:W3CDTF">2014-08-26T23:53:05Z</dcterms:modified>
</cp:coreProperties>
</file>