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7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cap="none" spc="20" normalizeH="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spc="2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 noProof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ES" noProof="0"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es-ES" noProof="0" dirty="0"/>
            <a:t>Título del paso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s-ES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s-ES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es-ES" noProof="0" dirty="0"/>
            <a:t>Título del paso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s-ES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s-ES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es-ES" noProof="0" dirty="0"/>
            <a:t>Título del paso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s-ES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s-ES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es-ES" noProof="0" dirty="0"/>
            <a:t>Título del paso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s-ES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s-ES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 custScaleX="91167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0" dirty="0"/>
            <a:t>Título del paso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97088" y="2358466"/>
          <a:ext cx="1330475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0" dirty="0"/>
            <a:t>Título del paso 2</a:t>
          </a:r>
        </a:p>
      </dsp:txBody>
      <dsp:txXfrm>
        <a:off x="3297088" y="2358466"/>
        <a:ext cx="1330475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0" dirty="0"/>
            <a:t>Título del paso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0" dirty="0"/>
            <a:t>Título del paso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449161C-A69B-4F6C-A653-F75DBF825BBA}" type="datetime1">
              <a:rPr lang="es-ES" smtClean="0">
                <a:latin typeface="Century Gothic" panose="020B0502020202020204" pitchFamily="34" charset="0"/>
              </a:rPr>
              <a:t>07/12/2018</a:t>
            </a:fld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s-ES" smtClean="0">
                <a:latin typeface="Century Gothic" panose="020B0502020202020204" pitchFamily="34" charset="0"/>
              </a:rPr>
              <a:t>‹#›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D1216EB-EAFF-4D46-B758-60227FFCD43F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1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10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2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3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4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5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6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7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8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s-ES" smtClean="0">
                <a:latin typeface="Century Gothic" panose="020B0502020202020204" pitchFamily="34" charset="0"/>
              </a:rPr>
              <a:t>9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 title="Borde superio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ángulo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e izquierdo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ángulo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Borde derecho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ángulo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Borde inferio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ángulo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432DD75-91C8-418C-B916-1359271FCED1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04C3011-A0F6-4883-A12D-794D423D2CF8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C6E00C6-9C9F-4AB6-A2A4-CA62C045DE3C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e inferio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á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e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á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42636A2-5A8F-44DE-A302-1D77CD4AB937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EF670AE-00E9-48AC-A863-C08F89ECB7B6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B91BF29-520B-451D-A7E0-43E6C5CBD514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23F9787-B431-4C5E-BBD2-E07AB4CDD9DC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8A6F4E6-7463-488C-8A48-90B94A16C32A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e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á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1066EF-EB15-4C42-8562-A7A35F249A4E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e superio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á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e inferio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á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Borde izquierdo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ángulo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Borde derecho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ángulo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 title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1CC61F4-2864-4993-9BD5-CA98A82DEBA1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e inferio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ángulo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903B3459-AF1D-4125-9D59-3DC32A11E7D5}" type="datetime1">
              <a:rPr lang="es-ES" noProof="0" smtClean="0"/>
              <a:t>07/12/2018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s-ES" noProof="0" smtClean="0"/>
              <a:pPr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Agregar un título de diapositiva (5)</a:t>
            </a:r>
          </a:p>
        </p:txBody>
      </p:sp>
      <p:sp>
        <p:nvSpPr>
          <p:cNvPr id="19" name="Marcador de posición de imagen 18" title="Marcador de posición vacío para agregar una imagen. Haga clic en el marcador de posición y seleccione la imagen que desee agregar.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Diseño de título y contenido con lista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Agregue la primera viñeta aquí</a:t>
            </a:r>
          </a:p>
          <a:p>
            <a:pPr rtl="0"/>
            <a:r>
              <a:rPr lang="es-ES">
                <a:latin typeface="Century Gothic" panose="020B0502020202020204" pitchFamily="34" charset="0"/>
              </a:rPr>
              <a:t>Agregue la segunda viñeta aquí</a:t>
            </a:r>
          </a:p>
          <a:p>
            <a:pPr rtl="0"/>
            <a:r>
              <a:rPr lang="es-ES">
                <a:latin typeface="Century Gothic" panose="020B0502020202020204" pitchFamily="34" charset="0"/>
              </a:rPr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latin typeface="Century Gothic" panose="020B0502020202020204" pitchFamily="34" charset="0"/>
              </a:rPr>
              <a:t>Título y diseño de contenido con gráfico</a:t>
            </a:r>
          </a:p>
        </p:txBody>
      </p:sp>
      <p:graphicFrame>
        <p:nvGraphicFramePr>
          <p:cNvPr id="9" name="Marcador de contenido 8" title="Gráfico de columnas agrupadas que ilustra los valores de tres series de cuatro categorí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06522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Diseño de dos objetos con tabla</a:t>
            </a:r>
          </a:p>
        </p:txBody>
      </p:sp>
      <p:graphicFrame>
        <p:nvGraphicFramePr>
          <p:cNvPr id="9" name="Marcador de posición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4486157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s-ES" noProof="0"/>
                        <a:t>Clase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Grupo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s-ES" noProof="0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s-ES" noProof="0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s-ES" noProof="0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Primera viñeta aquí</a:t>
            </a:r>
          </a:p>
          <a:p>
            <a:pPr rtl="0"/>
            <a:r>
              <a:rPr lang="es-ES">
                <a:latin typeface="Century Gothic" panose="020B0502020202020204" pitchFamily="34" charset="0"/>
              </a:rPr>
              <a:t>Segunda viñeta aquí</a:t>
            </a:r>
          </a:p>
          <a:p>
            <a:pPr rtl="0"/>
            <a:r>
              <a:rPr lang="es-ES">
                <a:latin typeface="Century Gothic" panose="020B0502020202020204" pitchFamily="34" charset="0"/>
              </a:rPr>
              <a:t>La tercera viñeta va aquí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latin typeface="Century Gothic" panose="020B0502020202020204" pitchFamily="34" charset="0"/>
              </a:rPr>
              <a:t>Diseño de título y contenido con SmartArt</a:t>
            </a:r>
          </a:p>
        </p:txBody>
      </p:sp>
      <p:graphicFrame>
        <p:nvGraphicFramePr>
          <p:cNvPr id="6" name="Marcador de contenido 5" title="Flecha hacia arriba que muestra el progreso de cuatro paso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679364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Agregar un título de diapositiva (1)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Agregar un título de diapositiva (2)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0" name="Marcador de contenido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2" name="Marcador de contenido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Agregar un título de diapositiva (3)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>
                <a:latin typeface="Century Gothic" panose="020B0502020202020204" pitchFamily="34" charset="0"/>
              </a:rPr>
              <a:t>Agregar un título de diapositiva (4)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de transparente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Verde transparente 16x9</vt:lpstr>
      <vt:lpstr>Diseño del título</vt:lpstr>
      <vt:lpstr>Diseño de título y contenido con lista</vt:lpstr>
      <vt:lpstr>Título y diseño de contenido con gráfico</vt:lpstr>
      <vt:lpstr>Diseño de dos objetos con tabla</vt:lpstr>
      <vt:lpstr>Diseño de título y contenido con SmartArt</vt:lpstr>
      <vt:lpstr>Agregar un título de diapositiva (1)</vt:lpstr>
      <vt:lpstr>Agregar un título de diapositiva (2)</vt:lpstr>
      <vt:lpstr>Agregar un título de diapositiva (3)</vt:lpstr>
      <vt:lpstr>Agregar un título de diapositiva (4)</vt:lpstr>
      <vt:lpstr>Agregar un título de diapositiva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2018-12-07T05:59:05Z</dcterms:created>
  <dcterms:modified xsi:type="dcterms:W3CDTF">2018-12-07T05:59:05Z</dcterms:modified>
</cp:coreProperties>
</file>