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3" d="100"/>
          <a:sy n="73" d="100"/>
        </p:scale>
        <p:origin x="-3162"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D01C1E23-DEED-4881-9649-D4762C05BFCF}" type="datetimeFigureOut">
              <a:rPr lang="es-ES" smtClean="0"/>
              <a:t>23/01/2014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51C54FC3-7019-4130-999F-2934A1BA0844}" type="slidenum">
              <a:rPr lang="es-ES" smtClean="0"/>
              <a:t>‹#›</a:t>
            </a:fld>
            <a:endParaRPr lang="es-ES"/>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6F8C37A-3116-4396-BF80-C7455E378427}" type="datetimeFigureOut">
              <a:t>1/23/2014</a:t>
            </a:fld>
            <a:endParaRPr lang="es-ES"/>
          </a:p>
        </p:txBody>
      </p:sp>
      <p:sp>
        <p:nvSpPr>
          <p:cNvPr id="4" name="Marcador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FB1DC21C-4BBA-449A-9AC6-2347AA4403EC}" type="slidenum">
              <a:t>‹#›</a:t>
            </a:fld>
            <a:endParaRPr lang="es-ES"/>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esta invitación, seleccione el texto de muestra y escriba los detalles del evento. Otra opción, si prefiere empezar desde cero, es presionar el botón Nueva dispositiva de la pestaña Inicio para insertar una nueva página de invitaciones. Ahora escriba el texto en los marcadores de posición vacíos.</a:t>
            </a:r>
          </a:p>
        </p:txBody>
      </p:sp>
      <p:sp>
        <p:nvSpPr>
          <p:cNvPr id="4" name="Marcador de número de diapositiva 3"/>
          <p:cNvSpPr>
            <a:spLocks noGrp="1"/>
          </p:cNvSpPr>
          <p:nvPr>
            <p:ph type="sldNum" sz="quarter" idx="10"/>
          </p:nvPr>
        </p:nvSpPr>
        <p:spPr/>
        <p:txBody>
          <a:bodyPr/>
          <a:lstStyle/>
          <a:p>
            <a:fld id="{FB1DC21C-4BBA-449A-9AC6-2347AA4403EC}" type="slidenum">
              <a:rPr lang="es-ES" smtClean="0"/>
              <a:t>1</a:t>
            </a:fld>
            <a:endParaRPr lang="es-ES"/>
          </a:p>
        </p:txBody>
      </p:sp>
    </p:spTree>
    <p:extLst>
      <p:ext uri="{BB962C8B-B14F-4D97-AF65-F5344CB8AC3E}">
        <p14:creationId xmlns:p14="http://schemas.microsoft.com/office/powerpoint/2010/main" val="3105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invitaciones">
    <p:spTree>
      <p:nvGrpSpPr>
        <p:cNvPr id="1" name=""/>
        <p:cNvGrpSpPr/>
        <p:nvPr/>
      </p:nvGrpSpPr>
      <p:grpSpPr>
        <a:xfrm>
          <a:off x="0" y="0"/>
          <a:ext cx="0" cy="0"/>
          <a:chOff x="0" y="0"/>
          <a:chExt cx="0" cy="0"/>
        </a:xfrm>
      </p:grpSpPr>
      <p:sp>
        <p:nvSpPr>
          <p:cNvPr id="43" name="Rectángulo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s-ES"/>
          </a:p>
        </p:txBody>
      </p:sp>
      <p:pic>
        <p:nvPicPr>
          <p:cNvPr id="44" name="Imagen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Rectángulo 5"/>
          <p:cNvSpPr>
            <a:spLocks noChangeArrowheads="1"/>
          </p:cNvSpPr>
          <p:nvPr userDrawn="1"/>
        </p:nvSpPr>
        <p:spPr bwMode="auto">
          <a:xfrm>
            <a:off x="1143000" y="184929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s-ES"/>
          </a:p>
        </p:txBody>
      </p:sp>
      <p:sp>
        <p:nvSpPr>
          <p:cNvPr id="46" name="Forma libre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s-ES"/>
          </a:p>
        </p:txBody>
      </p:sp>
      <p:sp>
        <p:nvSpPr>
          <p:cNvPr id="47" name="Marcador de texto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es-ES"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
        <p:nvSpPr>
          <p:cNvPr id="48" name="Marcador de texto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es-ES" sz="1600" cap="none" baseline="0">
                <a:solidFill>
                  <a:schemeClr val="accent3"/>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
        <p:nvSpPr>
          <p:cNvPr id="49" name="Marcador de texto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es-ES" sz="1100" cap="none" baseline="0">
                <a:solidFill>
                  <a:schemeClr val="tx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
        <p:nvSpPr>
          <p:cNvPr id="57" name="Rectángulo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s-ES"/>
          </a:p>
        </p:txBody>
      </p:sp>
      <p:pic>
        <p:nvPicPr>
          <p:cNvPr id="58" name="Imagen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Rectángulo 5"/>
          <p:cNvSpPr>
            <a:spLocks noChangeArrowheads="1"/>
          </p:cNvSpPr>
          <p:nvPr userDrawn="1"/>
        </p:nvSpPr>
        <p:spPr bwMode="auto">
          <a:xfrm>
            <a:off x="1143000" y="591640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s-ES"/>
          </a:p>
        </p:txBody>
      </p:sp>
      <p:sp>
        <p:nvSpPr>
          <p:cNvPr id="60" name="Forma libre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s-ES"/>
          </a:p>
        </p:txBody>
      </p:sp>
      <p:sp>
        <p:nvSpPr>
          <p:cNvPr id="61" name="Marcador de texto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es-ES"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
        <p:nvSpPr>
          <p:cNvPr id="62" name="Marcador de texto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es-ES" sz="1600" cap="none" baseline="0">
                <a:solidFill>
                  <a:schemeClr val="accent3"/>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
        <p:nvSpPr>
          <p:cNvPr id="63" name="Marcador de texto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es-ES" sz="1100" cap="none" baseline="0">
                <a:solidFill>
                  <a:schemeClr val="tx1"/>
                </a:solidFill>
                <a:effectLst/>
                <a:latin typeface="+mn-lt"/>
              </a:defRPr>
            </a:lvl1pPr>
            <a:lvl2pPr marL="388620" indent="0" algn="r" latinLnBrk="0">
              <a:buNone/>
              <a:defRPr lang="es-ES" sz="2800" cap="all" baseline="0">
                <a:solidFill>
                  <a:schemeClr val="bg1"/>
                </a:solidFill>
                <a:latin typeface="+mj-lt"/>
              </a:defRPr>
            </a:lvl2pPr>
            <a:lvl3pPr marL="777240" indent="0" algn="r" latinLnBrk="0">
              <a:buNone/>
              <a:defRPr lang="es-ES" sz="2800" cap="all" baseline="0">
                <a:solidFill>
                  <a:schemeClr val="bg1"/>
                </a:solidFill>
                <a:latin typeface="+mj-lt"/>
              </a:defRPr>
            </a:lvl3pPr>
            <a:lvl4pPr marL="1165860" indent="0" algn="r" latinLnBrk="0">
              <a:buNone/>
              <a:defRPr lang="es-ES" sz="2800" cap="all" baseline="0">
                <a:solidFill>
                  <a:schemeClr val="bg1"/>
                </a:solidFill>
                <a:latin typeface="+mj-lt"/>
              </a:defRPr>
            </a:lvl4pPr>
            <a:lvl5pPr marL="1554480" indent="0" algn="r" latinLnBrk="0">
              <a:buNone/>
              <a:defRPr lang="es-ES" sz="2800" cap="all" baseline="0">
                <a:solidFill>
                  <a:schemeClr val="bg1"/>
                </a:solidFill>
                <a:latin typeface="+mj-lt"/>
              </a:defRPr>
            </a:lvl5pPr>
          </a:lstStyle>
          <a:p>
            <a:pPr lvl="0"/>
            <a:r>
              <a:rPr lang="es-ES"/>
              <a:t>Haga clic para agregar texto</a:t>
            </a:r>
          </a:p>
        </p:txBody>
      </p:sp>
    </p:spTree>
    <p:extLst>
      <p:ext uri="{BB962C8B-B14F-4D97-AF65-F5344CB8AC3E}">
        <p14:creationId xmlns:p14="http://schemas.microsoft.com/office/powerpoint/2010/main" val="25651821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es-ES" sz="1020">
                <a:solidFill>
                  <a:schemeClr val="tx1">
                    <a:tint val="75000"/>
                  </a:schemeClr>
                </a:solidFill>
              </a:defRPr>
            </a:lvl1pPr>
          </a:lstStyle>
          <a:p>
            <a:fld id="{DAFF0B78-83E1-4497-80F4-2C36698B5B0A}" type="datetimeFigureOut">
              <a:t>1/23/2014</a:t>
            </a:fld>
            <a:endParaRPr lang="es-ES"/>
          </a:p>
        </p:txBody>
      </p:sp>
      <p:sp>
        <p:nvSpPr>
          <p:cNvPr id="5" name="Marcador de pie de página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es-ES" sz="10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es-ES" sz="1020">
                <a:solidFill>
                  <a:schemeClr val="tx1">
                    <a:tint val="75000"/>
                  </a:schemeClr>
                </a:solidFill>
              </a:defRPr>
            </a:lvl1pPr>
          </a:lstStyle>
          <a:p>
            <a:fld id="{543E683A-2D7E-4358-86B3-B8E4AF8BE975}" type="slidenum">
              <a:t>‹#›</a:t>
            </a:fld>
            <a:endParaRPr lang="es-ES"/>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777240" rtl="0" eaLnBrk="1" latinLnBrk="0" hangingPunct="1">
        <a:lnSpc>
          <a:spcPct val="90000"/>
        </a:lnSpc>
        <a:spcBef>
          <a:spcPct val="0"/>
        </a:spcBef>
        <a:buNone/>
        <a:defRPr lang="es-ES"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p:txBody>
          <a:bodyPr/>
          <a:lstStyle/>
          <a:p>
            <a:r>
              <a:rPr lang="es-ES"/>
              <a:t>¡Feliz cumpleaños, Lucía!</a:t>
            </a:r>
          </a:p>
        </p:txBody>
      </p:sp>
      <p:sp>
        <p:nvSpPr>
          <p:cNvPr id="3" name="Marcador de texto 2"/>
          <p:cNvSpPr>
            <a:spLocks noGrp="1"/>
          </p:cNvSpPr>
          <p:nvPr>
            <p:ph type="body" sz="quarter" idx="11"/>
          </p:nvPr>
        </p:nvSpPr>
        <p:spPr/>
        <p:txBody>
          <a:bodyPr/>
          <a:lstStyle/>
          <a:p>
            <a:r>
              <a:rPr lang="es-ES"/>
              <a:t>Ven con nosotros a </a:t>
            </a:r>
            <a:r>
              <a:rPr lang="es-ES"/>
              <a:t>celebrarlo el</a:t>
            </a:r>
            <a:endParaRPr lang="es-ES"/>
          </a:p>
          <a:p>
            <a:r>
              <a:rPr lang="es-ES"/>
              <a:t>lunes 23 de agosto </a:t>
            </a:r>
            <a:r>
              <a:rPr lang="es-ES"/>
              <a:t>a las 14:30</a:t>
            </a:r>
          </a:p>
        </p:txBody>
      </p:sp>
      <p:sp>
        <p:nvSpPr>
          <p:cNvPr id="4" name="Marcador de texto 3"/>
          <p:cNvSpPr>
            <a:spLocks noGrp="1"/>
          </p:cNvSpPr>
          <p:nvPr>
            <p:ph type="body" sz="quarter" idx="12"/>
          </p:nvPr>
        </p:nvSpPr>
        <p:spPr/>
        <p:txBody>
          <a:bodyPr/>
          <a:lstStyle/>
          <a:p>
            <a:r>
              <a:rPr lang="es-ES"/>
              <a:t>Restaurante de sushi</a:t>
            </a:r>
          </a:p>
          <a:p>
            <a:r>
              <a:rPr lang="es-ES"/>
              <a:t>Calle Escorial 1234, Ripoll</a:t>
            </a:r>
          </a:p>
          <a:p>
            <a:r>
              <a:rPr lang="es-ES"/>
              <a:t>Confirmar a esther@example.com</a:t>
            </a:r>
          </a:p>
        </p:txBody>
      </p:sp>
      <p:sp>
        <p:nvSpPr>
          <p:cNvPr id="5" name="Marcador de texto 4"/>
          <p:cNvSpPr>
            <a:spLocks noGrp="1"/>
          </p:cNvSpPr>
          <p:nvPr>
            <p:ph type="body" sz="quarter" idx="13"/>
          </p:nvPr>
        </p:nvSpPr>
        <p:spPr/>
        <p:txBody>
          <a:bodyPr/>
          <a:lstStyle/>
          <a:p>
            <a:r>
              <a:rPr lang="es-ES"/>
              <a:t>¡Feliz cumpleaños, Lucía!</a:t>
            </a:r>
          </a:p>
        </p:txBody>
      </p:sp>
      <p:sp>
        <p:nvSpPr>
          <p:cNvPr id="6" name="Marcador de texto 5"/>
          <p:cNvSpPr>
            <a:spLocks noGrp="1"/>
          </p:cNvSpPr>
          <p:nvPr>
            <p:ph type="body" sz="quarter" idx="14"/>
          </p:nvPr>
        </p:nvSpPr>
        <p:spPr/>
        <p:txBody>
          <a:bodyPr/>
          <a:lstStyle/>
          <a:p>
            <a:r>
              <a:rPr lang="es-ES"/>
              <a:t>Ven con nosotros a </a:t>
            </a:r>
            <a:r>
              <a:rPr lang="es-ES"/>
              <a:t>celebrarlo el</a:t>
            </a:r>
            <a:endParaRPr lang="es-ES"/>
          </a:p>
          <a:p>
            <a:r>
              <a:rPr lang="es-ES"/>
              <a:t>lunes 23 de agosto </a:t>
            </a:r>
            <a:r>
              <a:rPr lang="es-ES"/>
              <a:t>a las 14:30</a:t>
            </a:r>
          </a:p>
        </p:txBody>
      </p:sp>
      <p:sp>
        <p:nvSpPr>
          <p:cNvPr id="7" name="Marcador de texto 6"/>
          <p:cNvSpPr>
            <a:spLocks noGrp="1"/>
          </p:cNvSpPr>
          <p:nvPr>
            <p:ph type="body" sz="quarter" idx="15"/>
          </p:nvPr>
        </p:nvSpPr>
        <p:spPr/>
        <p:txBody>
          <a:bodyPr/>
          <a:lstStyle/>
          <a:p>
            <a:r>
              <a:rPr lang="es-ES"/>
              <a:t>Restaurante de sushi</a:t>
            </a:r>
          </a:p>
          <a:p>
            <a:r>
              <a:rPr lang="es-ES"/>
              <a:t>Calle Escorial 1234, Ripoll</a:t>
            </a:r>
          </a:p>
          <a:p>
            <a:r>
              <a:rPr lang="es-ES"/>
              <a:t>Confirmar a esther@example.com</a:t>
            </a:r>
          </a:p>
        </p:txBody>
      </p:sp>
    </p:spTree>
    <p:extLst>
      <p:ext uri="{BB962C8B-B14F-4D97-AF65-F5344CB8AC3E}">
        <p14:creationId xmlns:p14="http://schemas.microsoft.com/office/powerpoint/2010/main" val="1116289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vitación con cinta azul">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nvitationBlueRibbon.potx" id="{BF01ED83-D56C-4CAA-985C-0984ACDAFF74}" vid="{FCAFC9F0-7078-441D-B98D-6F31FC60350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116</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Invitación con cinta azul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2014-01-14T14:22:25Z</dcterms:created>
  <dcterms:modified xsi:type="dcterms:W3CDTF">2014-01-23T10:55:57Z</dcterms:modified>
</cp:coreProperties>
</file>