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70" r:id="rId3"/>
    <p:sldId id="269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21" autoAdjust="0"/>
  </p:normalViewPr>
  <p:slideViewPr>
    <p:cSldViewPr snapToGrid="0">
      <p:cViewPr varScale="1">
        <p:scale>
          <a:sx n="80" d="100"/>
          <a:sy n="80" d="100"/>
        </p:scale>
        <p:origin x="2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7A71E4F-31C9-46D1-BC29-14E4116F330E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84B73A8A-BF9E-4DB9-A433-61B80E5FD3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993F8621-0100-4B9D-937E-08B72C78908B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B3A68ED-19D4-447F-A690-A6A9AE60605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NOTA: Para cambiar esta imagen, selecciónela y bórrela. Luego use el icono Insertar imagen para reemplazarla por una propia.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o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orma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9" name="Forma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0" name="Forma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1" name="Forma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2" name="Forma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" name="Forma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4" name="Forma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5" name="Forma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6" name="Forma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7" name="Forma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8" name="Forma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9" name="Forma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0" name="Forma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1" name="Forma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2" name="Forma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3" name="Forma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4" name="Forma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5" name="Forma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grpSp>
          <p:nvGrpSpPr>
            <p:cNvPr id="166" name="Grupo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orma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8" name="Forma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9" name="Forma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0" name="Forma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1" name="Forma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2" name="Forma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3" name="Forma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4" name="Forma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5" name="Forma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6" name="Forma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7" name="Forma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8" name="Forma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9" name="Forma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0" name="Forma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1" name="Forma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2" name="Forma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3" name="Forma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4" name="Forma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5" name="Forma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6" name="Forma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7" name="Forma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8" name="Forma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9" name="Forma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0" name="Forma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1" name="Forma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2" name="Forma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3" name="Forma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4" name="Forma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5" name="Forma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6" name="Forma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7" name="Forma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8" name="Forma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9" name="Forma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0" name="Forma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1" name="Forma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2" name="Forma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3" name="Forma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4" name="Forma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5" name="Forma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6" name="Forma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7" name="Forma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8" name="Forma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9" name="Forma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0" name="Forma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1" name="Forma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2" name="Forma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3" name="Forma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4" name="Forma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5" name="Forma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6" name="Forma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7" name="Forma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8" name="Forma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9" name="Forma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0" name="Forma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1" name="Forma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2" name="Forma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3" name="Forma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4" name="Forma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5" name="Forma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6" name="Forma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7" name="Forma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8" name="Forma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9" name="Forma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0" name="Forma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1" name="Forma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2" name="Forma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3" name="Forma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4" name="Forma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5" name="Forma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6" name="Forma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7" name="Forma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8" name="Forma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9" name="Forma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0" name="Forma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1" name="Forma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2" name="Forma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3" name="Forma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4" name="Forma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5" name="Forma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6" name="Forma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7" name="Forma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8" name="Forma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9" name="Forma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0" name="Forma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1" name="Forma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2" name="Forma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3" name="Forma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4" name="Forma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5" name="Forma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6" name="Forma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7" name="Forma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8" name="Forma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9" name="Forma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0" name="Forma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1" name="Forma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2" name="Forma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3" name="Forma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4" name="Forma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5" name="Forma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6" name="Forma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7" name="Forma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8" name="Forma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9" name="Forma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0" name="Forma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1" name="Forma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2" name="Forma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3" name="Forma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4" name="Forma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5" name="Forma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6" name="Forma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7" name="Forma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8" name="Forma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9" name="Forma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0" name="Forma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1" name="Forma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2" name="Forma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3" name="Forma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4" name="Forma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5" name="Forma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6" name="Forma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7" name="Forma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8" name="Forma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9" name="Forma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0" name="Forma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1" name="Forma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2" name="Forma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3" name="Forma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4" name="Forma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5" name="Forma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6" name="Forma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7" name="Forma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8" name="Forma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9" name="Forma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0" name="Forma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1" name="Forma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2" name="Forma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3" name="Forma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4" name="Forma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sp>
        <p:nvSpPr>
          <p:cNvPr id="305" name="Rectángulo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6" name="Forma libre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307" name="Conector recto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Forma libre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0" name="Forma libre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Imagen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0">
              <a:defRPr lang="es-ES" sz="34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es-ES" sz="18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  <p:sp>
        <p:nvSpPr>
          <p:cNvPr id="15" name="Forma libre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es-ES" sz="3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0">
              <a:buNone/>
              <a:defRPr lang="es-ES" sz="16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a libre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" name="Forma libre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4" name="Rectángulo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es-ES" sz="3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0">
              <a:buNone/>
              <a:defRPr lang="es-ES" sz="16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Forma libre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33" name="Marcador de imagen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bre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Forma libre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7" name="Rectángulo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cxnSp>
        <p:nvCxnSpPr>
          <p:cNvPr id="8" name="Conector recto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o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orma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9" name="Forma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0" name="Forma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1" name="Forma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2" name="Forma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" name="Forma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4" name="Forma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5" name="Forma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6" name="Forma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7" name="Forma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8" name="Forma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9" name="Forma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0" name="Forma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1" name="Forma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2" name="Forma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3" name="Forma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4" name="Forma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5" name="Forma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grpSp>
          <p:nvGrpSpPr>
            <p:cNvPr id="166" name="Grupo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orma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8" name="Forma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9" name="Forma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0" name="Forma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1" name="Forma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2" name="Forma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3" name="Forma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4" name="Forma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5" name="Forma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6" name="Forma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7" name="Forma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8" name="Forma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9" name="Forma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0" name="Forma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1" name="Forma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2" name="Forma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3" name="Forma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4" name="Forma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5" name="Forma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6" name="Forma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7" name="Forma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8" name="Forma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9" name="Forma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0" name="Forma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1" name="Forma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2" name="Forma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3" name="Forma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4" name="Forma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5" name="Forma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6" name="Forma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7" name="Forma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8" name="Forma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9" name="Forma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0" name="Forma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1" name="Forma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2" name="Forma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3" name="Forma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4" name="Forma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5" name="Forma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6" name="Forma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7" name="Forma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8" name="Forma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9" name="Forma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0" name="Forma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1" name="Forma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2" name="Forma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3" name="Forma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4" name="Forma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5" name="Forma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6" name="Forma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7" name="Forma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8" name="Forma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9" name="Forma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0" name="Forma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1" name="Forma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2" name="Forma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3" name="Forma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4" name="Forma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5" name="Forma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6" name="Forma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7" name="Forma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8" name="Forma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9" name="Forma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0" name="Forma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1" name="Forma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2" name="Forma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3" name="Forma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4" name="Forma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5" name="Forma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6" name="Forma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7" name="Forma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8" name="Forma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9" name="Forma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0" name="Forma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1" name="Forma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2" name="Forma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3" name="Forma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4" name="Forma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5" name="Forma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6" name="Forma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7" name="Forma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8" name="Forma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9" name="Forma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0" name="Forma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1" name="Forma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2" name="Forma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3" name="Forma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4" name="Forma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5" name="Forma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6" name="Forma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7" name="Forma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8" name="Forma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9" name="Forma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0" name="Forma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1" name="Forma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2" name="Forma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3" name="Forma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4" name="Forma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5" name="Forma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6" name="Forma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7" name="Forma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8" name="Forma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9" name="Forma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0" name="Forma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1" name="Forma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2" name="Forma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3" name="Forma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4" name="Forma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5" name="Forma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6" name="Forma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7" name="Forma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8" name="Forma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9" name="Forma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0" name="Forma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1" name="Forma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2" name="Forma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3" name="Forma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4" name="Forma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5" name="Forma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6" name="Forma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7" name="Forma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8" name="Forma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9" name="Forma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0" name="Forma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1" name="Forma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2" name="Forma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3" name="Forma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4" name="Forma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5" name="Forma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6" name="Forma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7" name="Forma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8" name="Forma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9" name="Forma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0" name="Forma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1" name="Forma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2" name="Forma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3" name="Forma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4" name="Forma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sp>
        <p:nvSpPr>
          <p:cNvPr id="311" name="Rectángulo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2" name="Conector recto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ector recto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0">
              <a:defRPr lang="es-ES" sz="3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es-ES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32" name="Forma libre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33" name="Forma libre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36" name="Marcador de imagen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s imágenes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a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Forma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orma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orma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orma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orma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orma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orma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orma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orma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orma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orma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orma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orma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orma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orma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orma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orma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grpSp>
          <p:nvGrpSpPr>
            <p:cNvPr id="26" name="Grupo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a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" name="Forma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" name="Forma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" name="Forma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" name="Forma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" name="Forma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" name="Forma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" name="Forma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" name="Forma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orma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orma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orma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orma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orma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orma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orma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orma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orma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orma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orma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orma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orma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orma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0" name="Forma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1" name="Forma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2" name="Forma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3" name="Forma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4" name="Forma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5" name="Forma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6" name="Forma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7" name="Forma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8" name="Forma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9" name="Forma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0" name="Forma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1" name="Forma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2" name="Forma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3" name="Forma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4" name="Forma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5" name="Forma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6" name="Forma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7" name="Forma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8" name="Forma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9" name="Forma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0" name="Forma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1" name="Forma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2" name="Forma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3" name="Forma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4" name="Forma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5" name="Forma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6" name="Forma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7" name="Forma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8" name="Forma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9" name="Forma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0" name="Forma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1" name="Forma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2" name="Forma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3" name="Forma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4" name="Forma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5" name="Forma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6" name="Forma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7" name="Forma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8" name="Forma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9" name="Forma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0" name="Forma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1" name="Forma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2" name="Forma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3" name="Forma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4" name="Forma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5" name="Forma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6" name="Forma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7" name="Forma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8" name="Forma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9" name="Forma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0" name="Forma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1" name="Forma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" name="Forma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" name="Forma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" name="Forma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" name="Forma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6" name="Forma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7" name="Forma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8" name="Forma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9" name="Forma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0" name="Forma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1" name="Forma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2" name="Forma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3" name="Forma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4" name="Forma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" name="Forma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" name="Forma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" name="Forma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" name="Forma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" name="Forma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" name="Forma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" name="Forma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" name="Forma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" name="Forma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4" name="Forma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5" name="Forma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6" name="Forma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7" name="Forma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8" name="Forma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9" name="Forma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0" name="Forma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1" name="Forma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2" name="Forma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3" name="Forma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4" name="Forma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5" name="Forma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6" name="Forma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7" name="Forma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8" name="Forma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9" name="Forma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0" name="Forma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1" name="Forma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2" name="Forma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3" name="Forma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4" name="Forma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5" name="Forma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6" name="Forma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7" name="Forma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8" name="Forma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9" name="Forma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0" name="Forma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1" name="Forma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2" name="Forma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3" name="Forma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4" name="Forma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5" name="Forma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6" name="Forma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7" name="Forma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8" name="Forma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9" name="Forma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0" name="Forma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1" name="Forma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2" name="Forma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3" name="Forma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4" name="Forma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sp>
        <p:nvSpPr>
          <p:cNvPr id="165" name="Rectángulo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6" name="Conector recto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ángulo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8" name="Conector recto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orma libre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" name="Forma libre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7" name="Marcador de texto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0" indent="0" latinLnBrk="0">
              <a:buNone/>
              <a:defRPr lang="es-ES" sz="2000"/>
            </a:lvl2pPr>
            <a:lvl3pPr marL="0" indent="0" latinLnBrk="0">
              <a:buNone/>
              <a:defRPr lang="es-ES" sz="2000"/>
            </a:lvl3pPr>
            <a:lvl4pPr marL="0" indent="0" latinLnBrk="0">
              <a:buNone/>
              <a:defRPr lang="es-ES" sz="2000"/>
            </a:lvl4pPr>
            <a:lvl5pPr marL="0" indent="0" latinLnBrk="0">
              <a:buNone/>
              <a:defRPr lang="es-ES"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5" name="Marcador de imagen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186" name="Marcador de imagen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tre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9" name="Forma libre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Forma libre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5" name="Forma libre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Marcador de imagen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Marcador de texto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0" indent="0" latinLnBrk="0">
              <a:buNone/>
              <a:defRPr lang="es-ES" sz="2000"/>
            </a:lvl2pPr>
            <a:lvl3pPr marL="0" indent="0" latinLnBrk="0">
              <a:buNone/>
              <a:defRPr lang="es-ES" sz="2000"/>
            </a:lvl3pPr>
            <a:lvl4pPr marL="0" indent="0" latinLnBrk="0">
              <a:buNone/>
              <a:defRPr lang="es-ES" sz="2000"/>
            </a:lvl4pPr>
            <a:lvl5pPr marL="0" indent="0" latinLnBrk="0">
              <a:buNone/>
              <a:defRPr lang="es-ES"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texto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0" indent="0" latinLnBrk="0">
              <a:buNone/>
              <a:defRPr lang="es-ES" sz="2000"/>
            </a:lvl2pPr>
            <a:lvl3pPr marL="0" indent="0" latinLnBrk="0">
              <a:buNone/>
              <a:defRPr lang="es-ES" sz="2000"/>
            </a:lvl3pPr>
            <a:lvl4pPr marL="0" indent="0" latinLnBrk="0">
              <a:buNone/>
              <a:defRPr lang="es-ES" sz="2000"/>
            </a:lvl4pPr>
            <a:lvl5pPr marL="0" indent="0" latinLnBrk="0">
              <a:buNone/>
              <a:defRPr lang="es-ES"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Marcador de texto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0" indent="0" latinLnBrk="0">
              <a:buNone/>
              <a:defRPr lang="es-ES" sz="2000"/>
            </a:lvl2pPr>
            <a:lvl3pPr marL="0" indent="0" latinLnBrk="0">
              <a:buNone/>
              <a:defRPr lang="es-ES" sz="2000"/>
            </a:lvl3pPr>
            <a:lvl4pPr marL="0" indent="0" latinLnBrk="0">
              <a:buNone/>
              <a:defRPr lang="es-ES" sz="2000"/>
            </a:lvl4pPr>
            <a:lvl5pPr marL="0" indent="0" latinLnBrk="0">
              <a:buNone/>
              <a:defRPr lang="es-ES"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atro imágen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a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Forma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orma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orma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orma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orma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orma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orma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orma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orma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orma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orma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orma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orma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orma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orma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orma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orma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grpSp>
          <p:nvGrpSpPr>
            <p:cNvPr id="26" name="Grupo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a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" name="Forma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" name="Forma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" name="Forma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" name="Forma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" name="Forma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" name="Forma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" name="Forma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" name="Forma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orma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orma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orma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orma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orma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orma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orma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orma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orma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orma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orma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orma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orma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orma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0" name="Forma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1" name="Forma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2" name="Forma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3" name="Forma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4" name="Forma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5" name="Forma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6" name="Forma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7" name="Forma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8" name="Forma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9" name="Forma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0" name="Forma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1" name="Forma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2" name="Forma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3" name="Forma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4" name="Forma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5" name="Forma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6" name="Forma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7" name="Forma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8" name="Forma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9" name="Forma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0" name="Forma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1" name="Forma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2" name="Forma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3" name="Forma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4" name="Forma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5" name="Forma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6" name="Forma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7" name="Forma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8" name="Forma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9" name="Forma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0" name="Forma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1" name="Forma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2" name="Forma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3" name="Forma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4" name="Forma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5" name="Forma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6" name="Forma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7" name="Forma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8" name="Forma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9" name="Forma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0" name="Forma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1" name="Forma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2" name="Forma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3" name="Forma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4" name="Forma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5" name="Forma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6" name="Forma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7" name="Forma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8" name="Forma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9" name="Forma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0" name="Forma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1" name="Forma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" name="Forma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" name="Forma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" name="Forma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" name="Forma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6" name="Forma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7" name="Forma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8" name="Forma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9" name="Forma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0" name="Forma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1" name="Forma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2" name="Forma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3" name="Forma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4" name="Forma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" name="Forma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" name="Forma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" name="Forma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" name="Forma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" name="Forma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" name="Forma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" name="Forma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" name="Forma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" name="Forma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4" name="Forma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5" name="Forma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6" name="Forma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7" name="Forma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8" name="Forma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9" name="Forma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0" name="Forma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1" name="Forma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2" name="Forma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3" name="Forma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4" name="Forma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5" name="Forma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6" name="Forma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7" name="Forma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8" name="Forma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9" name="Forma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0" name="Forma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1" name="Forma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2" name="Forma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3" name="Forma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4" name="Forma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5" name="Forma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6" name="Forma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7" name="Forma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8" name="Forma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9" name="Forma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0" name="Forma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1" name="Forma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2" name="Forma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3" name="Forma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4" name="Forma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5" name="Forma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6" name="Forma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7" name="Forma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8" name="Forma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9" name="Forma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0" name="Forma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1" name="Forma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2" name="Forma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3" name="Forma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4" name="Forma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sp>
        <p:nvSpPr>
          <p:cNvPr id="171" name="Forma libre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3" name="Marcador de imagen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177" name="Forma libre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9" name="Marcador de imagen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180" name="Forma libre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2" name="Marcador de imagen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183" name="Forma libre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5" name="Marcador de imagen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a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Forma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orma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orma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orma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orma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orma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orma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orma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orma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orma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orma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orma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orma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orma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orma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orma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orma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grpSp>
          <p:nvGrpSpPr>
            <p:cNvPr id="26" name="Grupo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a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" name="Forma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" name="Forma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" name="Forma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" name="Forma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" name="Forma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" name="Forma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" name="Forma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" name="Forma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orma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orma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orma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orma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orma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orma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orma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orma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orma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orma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orma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orma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orma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orma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0" name="Forma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1" name="Forma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2" name="Forma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3" name="Forma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4" name="Forma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5" name="Forma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6" name="Forma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7" name="Forma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8" name="Forma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9" name="Forma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0" name="Forma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1" name="Forma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2" name="Forma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3" name="Forma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4" name="Forma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5" name="Forma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6" name="Forma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7" name="Forma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8" name="Forma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9" name="Forma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0" name="Forma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1" name="Forma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2" name="Forma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3" name="Forma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4" name="Forma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5" name="Forma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6" name="Forma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7" name="Forma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8" name="Forma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9" name="Forma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0" name="Forma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1" name="Forma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2" name="Forma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3" name="Forma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4" name="Forma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5" name="Forma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6" name="Forma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7" name="Forma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8" name="Forma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89" name="Forma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0" name="Forma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1" name="Forma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2" name="Forma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3" name="Forma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4" name="Forma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5" name="Forma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6" name="Forma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7" name="Forma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8" name="Forma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99" name="Forma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0" name="Forma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1" name="Forma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" name="Forma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" name="Forma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" name="Forma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" name="Forma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6" name="Forma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7" name="Forma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8" name="Forma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9" name="Forma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0" name="Forma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1" name="Forma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2" name="Forma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3" name="Forma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4" name="Forma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" name="Forma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" name="Forma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" name="Forma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" name="Forma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" name="Forma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" name="Forma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" name="Forma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" name="Forma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" name="Forma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4" name="Forma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5" name="Forma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6" name="Forma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7" name="Forma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8" name="Forma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9" name="Forma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0" name="Forma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1" name="Forma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2" name="Forma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3" name="Forma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4" name="Forma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5" name="Forma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6" name="Forma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7" name="Forma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8" name="Forma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9" name="Forma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0" name="Forma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1" name="Forma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2" name="Forma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3" name="Forma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4" name="Forma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5" name="Forma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6" name="Forma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7" name="Forma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8" name="Forma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9" name="Forma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0" name="Forma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1" name="Forma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2" name="Forma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3" name="Forma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4" name="Forma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5" name="Forma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6" name="Forma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7" name="Forma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8" name="Forma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9" name="Forma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0" name="Forma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1" name="Forma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2" name="Forma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3" name="Forma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4" name="Forma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sp>
        <p:nvSpPr>
          <p:cNvPr id="165" name="Rectángulo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6" name="Conector recto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0">
              <a:defRPr lang="es-ES" sz="3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es-ES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s-ES" sz="20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s-ES" sz="20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14/01/2014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" name="Forma libre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A731277A-089A-4FCD-8BA0-D590859AFA74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AC90AFF6-8BA1-4B32-BE45-394ADAD37B54}" type="slidenum">
              <a:pPr/>
              <a:t>‹Nº›</a:t>
            </a:fld>
            <a:endParaRPr lang="es-ES"/>
          </a:p>
        </p:txBody>
      </p:sp>
      <p:cxnSp>
        <p:nvCxnSpPr>
          <p:cNvPr id="10" name="Conector recto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 título con imagen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  <p:pic>
        <p:nvPicPr>
          <p:cNvPr id="5" name="Marcador de imagen 4" descr="Tres magdalenas glaseadas" title="Imagen de muestra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4958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Título</a:t>
            </a:r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Título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Título</a:t>
            </a:r>
          </a:p>
        </p:txBody>
      </p:sp>
      <p:sp>
        <p:nvSpPr>
          <p:cNvPr id="2" name="Marcador de imagen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imagen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Marcador de posición de imagen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94048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1798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ormas de corazón 16 x 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</Words>
  <Application>Microsoft Office PowerPoint</Application>
  <PresentationFormat>Panorámica</PresentationFormat>
  <Paragraphs>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Formas de corazón 16 x 9</vt:lpstr>
      <vt:lpstr>Diseño de título con imagen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2014-01-14T14:21:05Z</dcterms:created>
  <dcterms:modified xsi:type="dcterms:W3CDTF">2014-01-14T14:21:10Z</dcterms:modified>
</cp:coreProperties>
</file>