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7850" autoAdjust="0"/>
  </p:normalViewPr>
  <p:slideViewPr>
    <p:cSldViewPr>
      <p:cViewPr varScale="1">
        <p:scale>
          <a:sx n="62" d="100"/>
          <a:sy n="62" d="100"/>
        </p:scale>
        <p:origin x="2718" y="3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82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D793E0B-B97B-4409-ABE0-557859E48B65}" type="datetimeFigureOut">
              <a:rPr lang="es-ES" smtClean="0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45F31C6-8409-4E0F-AFD4-5691304EC9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99534B9-6B5A-4379-9BB9-90CB48007E7F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DBB298C-95CC-4205-A540-F80A718015A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Personalice esta</a:t>
            </a:r>
            <a:r>
              <a:rPr lang="es-ES" baseline="0" smtClean="0"/>
              <a:t> pancarta con su propio mensaje. Seleccione la letra y agregue el texto que quiera. Use un carácter por diapositiva.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764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9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r>
              <a:rPr lang="es-ES" smtClean="0"/>
              <a:t>Personalice esta</a:t>
            </a:r>
            <a:r>
              <a:rPr lang="es-ES" baseline="0" smtClean="0"/>
              <a:t> pancarta con su propio mensaje. Haga clic en la letra y escriba el texto que quiera. Use un carácter por diapositiva.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Forma libre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Forma libre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orma libre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Forma libre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Óvalo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" name="Forma libre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" name="Forma libre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" name="Óvalo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Forma libre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" name="Forma libre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" name="Forma libre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5" name="Forma libre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Forma libre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Rectángulo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Rectángulo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Rectángulo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Rectángulo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orma libre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Forma libre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Forma libre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Forma libre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orma libre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Forma libre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Forma libre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" name="Forma libre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5" name="Forma libre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" name="Forma libre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 latinLnBrk="0">
              <a:defRPr lang="es-ES"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es-ES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5000"/>
              <a:t>¡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97289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PANCARTA DE FELICITACIÓN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446</Words>
  <Application>Microsoft Office PowerPoint</Application>
  <PresentationFormat>Personalizado</PresentationFormat>
  <Paragraphs>48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PANCARTA DE FELICITACIÓN</vt:lpstr>
      <vt:lpstr>¡</vt:lpstr>
      <vt:lpstr>f</vt:lpstr>
      <vt:lpstr>e</vt:lpstr>
      <vt:lpstr>l</vt:lpstr>
      <vt:lpstr>i</vt:lpstr>
      <vt:lpstr>c</vt:lpstr>
      <vt:lpstr>i</vt:lpstr>
      <vt:lpstr>t</vt:lpstr>
      <vt:lpstr>a</vt:lpstr>
      <vt:lpstr>c</vt:lpstr>
      <vt:lpstr>i</vt:lpstr>
      <vt:lpstr>o</vt:lpstr>
      <vt:lpstr>n</vt:lpstr>
      <vt:lpstr>e</vt:lpstr>
      <vt:lpstr>s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2014-01-14T13:53:18Z</dcterms:created>
  <dcterms:modified xsi:type="dcterms:W3CDTF">2014-01-14T13:53:21Z</dcterms:modified>
</cp:coreProperties>
</file>