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58" r:id="rId6"/>
    <p:sldId id="259" r:id="rId7"/>
    <p:sldId id="260" r:id="rId8"/>
    <p:sldId id="261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8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18310752"/>
        <c:axId val="218320272"/>
      </c:barChart>
      <c:catAx>
        <c:axId val="2183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320272"/>
        <c:crosses val="autoZero"/>
        <c:auto val="1"/>
        <c:lblAlgn val="ctr"/>
        <c:lblOffset val="100"/>
        <c:noMultiLvlLbl val="0"/>
      </c:catAx>
      <c:valAx>
        <c:axId val="21832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3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87E0E-FF3E-47D3-BFF3-1936BDC1B9A7}">
      <dgm:prSet phldrT="[Texto]" custT="1"/>
      <dgm:spPr/>
      <dgm:t>
        <a:bodyPr/>
        <a:lstStyle/>
        <a:p>
          <a:r>
            <a:rPr lang="es-ES" sz="3200" dirty="0"/>
            <a:t>Título del grupo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s-E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s-ES"/>
        </a:p>
      </dgm:t>
    </dgm:pt>
    <dgm:pt modelId="{2356E178-4180-471B-A95D-2442FCF758CB}">
      <dgm:prSet phldrT="[Texto]" custT="1"/>
      <dgm:spPr/>
      <dgm:t>
        <a:bodyPr/>
        <a:lstStyle/>
        <a:p>
          <a:r>
            <a:rPr lang="es-ES" sz="1600" dirty="0"/>
            <a:t>Grupo A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s-E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s-ES"/>
        </a:p>
      </dgm:t>
    </dgm:pt>
    <dgm:pt modelId="{D6369594-53CA-4743-BFF7-C2D904DA742C}">
      <dgm:prSet phldrT="[Texto]" custT="1"/>
      <dgm:spPr/>
      <dgm:t>
        <a:bodyPr/>
        <a:lstStyle/>
        <a:p>
          <a:r>
            <a:rPr lang="es-ES" sz="1600" dirty="0"/>
            <a:t>Grupo B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s-E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s-ES"/>
        </a:p>
      </dgm:t>
    </dgm:pt>
    <dgm:pt modelId="{B626C495-F3A7-4ADE-A0FE-4E7983E98359}">
      <dgm:prSet phldrT="[Texto]" custT="1"/>
      <dgm:spPr/>
      <dgm:t>
        <a:bodyPr/>
        <a:lstStyle/>
        <a:p>
          <a:r>
            <a:rPr lang="es-ES" sz="1600" dirty="0"/>
            <a:t>Grupo C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s-E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s-ES"/>
        </a:p>
      </dgm:t>
    </dgm:pt>
    <dgm:pt modelId="{BC2DF43D-A878-4B6A-B15F-7FFBED6EC842}">
      <dgm:prSet phldrT="[Texto]" custT="1"/>
      <dgm:spPr/>
      <dgm:t>
        <a:bodyPr/>
        <a:lstStyle/>
        <a:p>
          <a:r>
            <a:rPr lang="es-ES" sz="1600" dirty="0"/>
            <a:t>Grupo D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s-E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s-E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Título del grupo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Grupo A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Grupo B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Grupo C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Grupo D</a:t>
          </a:r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E6F93605-0C0C-4258-9724-5F2F9BB3BC90}" type="datetimeFigureOut">
              <a:rPr lang="es-ES" smtClean="0"/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63FFE7F-C917-439A-8026-3D301EB5C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8F31B3D-E4E3-4A80-AB70-C5564C267266}" type="datetimeFigureOut">
              <a:t>29/11/2013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EC0B30D-C07A-425B-A90C-BA7BEB19107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es-ES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s-ES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400"/>
            </a:lvl1pPr>
            <a:lvl2pPr marL="457200" indent="0" latinLnBrk="0">
              <a:buNone/>
              <a:defRPr lang="es-ES" sz="2000"/>
            </a:lvl2pPr>
            <a:lvl3pPr marL="914400" indent="0" latinLnBrk="0">
              <a:buNone/>
              <a:defRPr lang="es-ES" sz="1800"/>
            </a:lvl3pPr>
            <a:lvl4pPr marL="1371600" indent="0" latinLnBrk="0">
              <a:buNone/>
              <a:defRPr lang="es-ES" sz="1600"/>
            </a:lvl4pPr>
            <a:lvl5pPr marL="1828800" indent="0" latinLnBrk="0">
              <a:buNone/>
              <a:defRPr lang="es-ES" sz="1600"/>
            </a:lvl5pPr>
            <a:lvl6pPr marL="2286000" indent="0" latinLnBrk="0">
              <a:buNone/>
              <a:defRPr lang="es-ES" sz="1600"/>
            </a:lvl6pPr>
            <a:lvl7pPr marL="2743200" indent="0" latinLnBrk="0">
              <a:buNone/>
              <a:defRPr lang="es-ES" sz="1600"/>
            </a:lvl7pPr>
            <a:lvl8pPr marL="3200400" indent="0" latinLnBrk="0">
              <a:buNone/>
              <a:defRPr lang="es-ES" sz="1600"/>
            </a:lvl8pPr>
            <a:lvl9pPr marL="3657600" indent="0" latinLnBrk="0">
              <a:buNone/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29/11/2013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pPr/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8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2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33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título y el contenido con lista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Agregue la primera viñeta aquí</a:t>
            </a:r>
          </a:p>
          <a:p>
            <a:r>
              <a:rPr lang="es-ES"/>
              <a:t>Agregue la segunda viñeta aquí</a:t>
            </a:r>
          </a:p>
          <a:p>
            <a:r>
              <a:rPr lang="es-ES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del título y el contenido con gráfico</a:t>
            </a:r>
            <a:endParaRPr lang="es-ES" dirty="0"/>
          </a:p>
        </p:txBody>
      </p:sp>
      <p:graphicFrame>
        <p:nvGraphicFramePr>
          <p:cNvPr id="8" name="Marcador de contenido 7" descr="Gráfico de columnas agrupadas" title="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86695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2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tabla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Tabla de muestra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6324600" y="1905000"/>
          <a:ext cx="4800600" cy="2251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2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s-ES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95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s-ES"/>
                        <a:t>Clase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88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es-ES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SmartArt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Venn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943793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9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8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0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res de cerezo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Cambria</vt:lpstr>
      <vt:lpstr>Flores de cerezo 16x9</vt:lpstr>
      <vt:lpstr>Diseño del título</vt:lpstr>
      <vt:lpstr>Diseño del título y el contenido con lista</vt:lpstr>
      <vt:lpstr>Diseño del título y el contenido con gráfico</vt:lpstr>
      <vt:lpstr>Diseño de dos objetos de contenido con tabla</vt:lpstr>
      <vt:lpstr>Diseño de dos objetos de contenido con SmartArt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2013-07-30T20:14:24Z</dcterms:created>
  <dcterms:modified xsi:type="dcterms:W3CDTF">2013-11-29T03:55:14Z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