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91" d="100"/>
          <a:sy n="91" d="100"/>
        </p:scale>
        <p:origin x="732" y="78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C69B1E1D-1656-4BF3-B39D-523606D6DB44}" type="datetimeFigureOut">
              <a:rPr lang="es-ES"/>
              <a:t>29/11/2013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24149B6-8CC3-4B9A-BCBF-5AF8A7649FF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A85FC044-1321-463A-86E8-35D85A959797}" type="datetimeFigureOut">
              <a:t>29/11/2013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6AA99EE-A2C0-4BE5-BB96-1FDEE1D6095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Tipo de certificado</a:t>
            </a:r>
          </a:p>
        </p:txBody>
      </p:sp>
      <p:sp>
        <p:nvSpPr>
          <p:cNvPr id="20" name="Marcador de posición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es-ES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[Describir contribución o motivo del diploma aquí]</a:t>
            </a:r>
          </a:p>
        </p:txBody>
      </p:sp>
      <p:sp>
        <p:nvSpPr>
          <p:cNvPr id="9" name="Marcador de posición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Nombre del destinatario</a:t>
            </a:r>
          </a:p>
        </p:txBody>
      </p:sp>
      <p:sp>
        <p:nvSpPr>
          <p:cNvPr id="21" name="Marcador de posición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es-ES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[Agregar texto aquí, por ejemplo, “Se reconoce que”]</a:t>
            </a:r>
          </a:p>
        </p:txBody>
      </p:sp>
      <p:cxnSp>
        <p:nvCxnSpPr>
          <p:cNvPr id="24" name="Conector directo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ector directo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Marcador de posición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Nombre o título del moderador</a:t>
            </a:r>
          </a:p>
        </p:txBody>
      </p:sp>
      <p:sp>
        <p:nvSpPr>
          <p:cNvPr id="30" name="Marcador de posición de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Fecha</a:t>
            </a:r>
          </a:p>
        </p:txBody>
      </p:sp>
      <p:cxnSp>
        <p:nvCxnSpPr>
          <p:cNvPr id="4" name="Conector directo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irecto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‹Nº›</a:t>
            </a:fld>
            <a:endParaRPr lang="es-ES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es-ES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es-ES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es-ES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Certificado de finalización del curso</a:t>
            </a:r>
          </a:p>
        </p:txBody>
      </p:sp>
      <p:sp>
        <p:nvSpPr>
          <p:cNvPr id="18" name="Marcador de posición de texto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/>
              <a:t>ha completado satisfactoriamente </a:t>
            </a:r>
          </a:p>
          <a:p>
            <a:r>
              <a:rPr lang="es-ES" dirty="0"/>
              <a:t>el programa de Excelencia empresarial</a:t>
            </a:r>
          </a:p>
        </p:txBody>
      </p:sp>
      <p:sp>
        <p:nvSpPr>
          <p:cNvPr id="16" name="Marcador de posición de tex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4800" dirty="0"/>
              <a:t>Diego Arteaga </a:t>
            </a:r>
            <a:r>
              <a:rPr lang="es-ES" sz="4800" dirty="0" err="1"/>
              <a:t>Torreira</a:t>
            </a:r>
            <a:endParaRPr lang="es-ES" sz="4800" dirty="0"/>
          </a:p>
        </p:txBody>
      </p:sp>
      <p:sp>
        <p:nvSpPr>
          <p:cNvPr id="12" name="Marcador de posición de text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/>
              <a:t>Se reconoce que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7"/>
          </p:nvPr>
        </p:nvSpPr>
        <p:spPr>
          <a:xfrm>
            <a:off x="1431983" y="5217459"/>
            <a:ext cx="3063817" cy="268941"/>
          </a:xfrm>
        </p:spPr>
        <p:txBody>
          <a:bodyPr/>
          <a:lstStyle/>
          <a:p>
            <a:r>
              <a:rPr lang="es-ES"/>
              <a:t>Almudena Benito, coordinadora del programa</a:t>
            </a:r>
          </a:p>
        </p:txBody>
      </p:sp>
      <p:sp>
        <p:nvSpPr>
          <p:cNvPr id="19" name="Marcador de posición de text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/>
              <a:t>03.04.12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Presentación en pantalla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2013-11-29T03:51:40Z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