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63" d="100"/>
          <a:sy n="63" d="100"/>
        </p:scale>
        <p:origin x="1992" y="90"/>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2B0B7FC6-8DFF-4A9F-8857-68BCF3035046}" type="datetimeFigureOut">
              <a:rPr lang="es-ES" smtClean="0"/>
              <a:t>04/12/2013</a:t>
            </a:fld>
            <a:endParaRPr lang="es-ES"/>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3F912E72-D0E9-46D5-801F-E4DACDF4235D}" type="slidenum">
              <a:rPr lang="es-ES" smtClean="0"/>
              <a:t>‹Nº›</a:t>
            </a:fld>
            <a:endParaRPr lang="es-ES"/>
          </a:p>
        </p:txBody>
      </p:sp>
    </p:spTree>
    <p:extLst>
      <p:ext uri="{BB962C8B-B14F-4D97-AF65-F5344CB8AC3E}">
        <p14:creationId xmlns:p14="http://schemas.microsoft.com/office/powerpoint/2010/main" val="1686224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23C1651C-9604-48ED-A2D8-AE329E13527D}" type="datetimeFigureOut">
              <a:t>04/12/2013</a:t>
            </a:fld>
            <a:endParaRPr lang="es-ES"/>
          </a:p>
        </p:txBody>
      </p:sp>
      <p:sp>
        <p:nvSpPr>
          <p:cNvPr id="4" name="Marcador de posición de imagen de diapositiva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1289959D-3D2B-47C3-BCBD-CEB0F6C404A8}" type="slidenum">
              <a:t>‹Nº›</a:t>
            </a:fld>
            <a:endParaRPr lang="es-ES"/>
          </a:p>
        </p:txBody>
      </p:sp>
    </p:spTree>
    <p:extLst>
      <p:ext uri="{BB962C8B-B14F-4D97-AF65-F5344CB8AC3E}">
        <p14:creationId xmlns:p14="http://schemas.microsoft.com/office/powerpoint/2010/main" val="927340053"/>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a:t>
            </a:r>
            <a:r>
              <a:rPr lang="es-ES" dirty="0" smtClean="0"/>
              <a:t>en </a:t>
            </a:r>
            <a:r>
              <a:rPr lang="es-ES" dirty="0"/>
              <a:t>los marcadores de posición vacíos. </a:t>
            </a:r>
          </a:p>
        </p:txBody>
      </p:sp>
      <p:sp>
        <p:nvSpPr>
          <p:cNvPr id="4" name="Marcador de posición de número de diapositiva 3"/>
          <p:cNvSpPr>
            <a:spLocks noGrp="1"/>
          </p:cNvSpPr>
          <p:nvPr>
            <p:ph type="sldNum" sz="quarter" idx="10"/>
          </p:nvPr>
        </p:nvSpPr>
        <p:spPr/>
        <p:txBody>
          <a:bodyPr/>
          <a:lstStyle/>
          <a:p>
            <a:fld id="{1289959D-3D2B-47C3-BCBD-CEB0F6C404A8}" type="slidenum">
              <a:rPr lang="es-ES" smtClean="0"/>
              <a:t>1</a:t>
            </a:fld>
            <a:endParaRPr lang="es-ES"/>
          </a:p>
        </p:txBody>
      </p:sp>
    </p:spTree>
    <p:extLst>
      <p:ext uri="{BB962C8B-B14F-4D97-AF65-F5344CB8AC3E}">
        <p14:creationId xmlns:p14="http://schemas.microsoft.com/office/powerpoint/2010/main" val="127749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specto 8,5x11">
    <p:spTree>
      <p:nvGrpSpPr>
        <p:cNvPr id="1" name=""/>
        <p:cNvGrpSpPr/>
        <p:nvPr/>
      </p:nvGrpSpPr>
      <p:grpSpPr>
        <a:xfrm>
          <a:off x="0" y="0"/>
          <a:ext cx="0" cy="0"/>
          <a:chOff x="0" y="0"/>
          <a:chExt cx="0" cy="0"/>
        </a:xfrm>
      </p:grpSpPr>
      <p:sp>
        <p:nvSpPr>
          <p:cNvPr id="40" name="Marcador de posición de texto 8"/>
          <p:cNvSpPr>
            <a:spLocks noGrp="1"/>
          </p:cNvSpPr>
          <p:nvPr>
            <p:ph type="body" sz="quarter" idx="10" hasCustomPrompt="1"/>
          </p:nvPr>
        </p:nvSpPr>
        <p:spPr>
          <a:xfrm>
            <a:off x="1395686" y="3265714"/>
            <a:ext cx="4994228" cy="518344"/>
          </a:xfrm>
        </p:spPr>
        <p:txBody>
          <a:bodyPr lIns="0" tIns="0" rIns="0" bIns="0" anchor="b">
            <a:noAutofit/>
          </a:bodyPr>
          <a:lstStyle>
            <a:lvl1pPr marL="0" indent="0" latinLnBrk="0">
              <a:lnSpc>
                <a:spcPct val="82000"/>
              </a:lnSpc>
              <a:spcBef>
                <a:spcPts val="0"/>
              </a:spcBef>
              <a:buNone/>
              <a:defRPr lang="es-ES" sz="2600" cap="all"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41" name="Marcador de posición de texto 8"/>
          <p:cNvSpPr>
            <a:spLocks noGrp="1"/>
          </p:cNvSpPr>
          <p:nvPr>
            <p:ph type="body" sz="quarter" idx="12" hasCustomPrompt="1"/>
          </p:nvPr>
        </p:nvSpPr>
        <p:spPr>
          <a:xfrm>
            <a:off x="1395686" y="3816716"/>
            <a:ext cx="4994228" cy="544370"/>
          </a:xfrm>
        </p:spPr>
        <p:txBody>
          <a:bodyPr lIns="0" tIns="0" rIns="0" bIns="0" anchor="ctr">
            <a:noAutofit/>
          </a:bodyPr>
          <a:lstStyle>
            <a:lvl1pPr marL="0" indent="0" latinLnBrk="0">
              <a:lnSpc>
                <a:spcPct val="82000"/>
              </a:lnSpc>
              <a:spcBef>
                <a:spcPts val="0"/>
              </a:spcBef>
              <a:buNone/>
              <a:defRPr lang="es-ES" sz="4200" b="1" cap="all" baseline="0">
                <a:solidFill>
                  <a:schemeClr val="accent2">
                    <a:lumMod val="75000"/>
                  </a:schemeClr>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3" name="Marcador de posición de texto 8"/>
          <p:cNvSpPr>
            <a:spLocks noGrp="1"/>
          </p:cNvSpPr>
          <p:nvPr>
            <p:ph type="body" sz="quarter" idx="14" hasCustomPrompt="1"/>
          </p:nvPr>
        </p:nvSpPr>
        <p:spPr>
          <a:xfrm>
            <a:off x="1395686" y="4393744"/>
            <a:ext cx="4994228" cy="556448"/>
          </a:xfrm>
        </p:spPr>
        <p:txBody>
          <a:bodyPr lIns="0" tIns="0" rIns="0" bIns="0" anchor="t">
            <a:noAutofit/>
          </a:bodyPr>
          <a:lstStyle>
            <a:lvl1pPr marL="0" indent="0" latinLnBrk="0">
              <a:lnSpc>
                <a:spcPct val="82000"/>
              </a:lnSpc>
              <a:spcBef>
                <a:spcPts val="0"/>
              </a:spcBef>
              <a:buNone/>
              <a:defRPr lang="es-ES" sz="2600" cap="all"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4" name="Marcador de posición de texto 8"/>
          <p:cNvSpPr>
            <a:spLocks noGrp="1"/>
          </p:cNvSpPr>
          <p:nvPr>
            <p:ph type="body" sz="quarter" idx="15" hasCustomPrompt="1"/>
          </p:nvPr>
        </p:nvSpPr>
        <p:spPr>
          <a:xfrm>
            <a:off x="1395686" y="5019092"/>
            <a:ext cx="4994228" cy="425142"/>
          </a:xfrm>
        </p:spPr>
        <p:txBody>
          <a:bodyPr lIns="0" tIns="0" rIns="0" bIns="0" anchor="b">
            <a:noAutofit/>
          </a:bodyPr>
          <a:lstStyle>
            <a:lvl1pPr marL="0" indent="0" latinLnBrk="0">
              <a:lnSpc>
                <a:spcPct val="82000"/>
              </a:lnSpc>
              <a:spcBef>
                <a:spcPts val="0"/>
              </a:spcBef>
              <a:buNone/>
              <a:defRPr lang="es-ES" sz="2200" b="1" cap="small" baseline="0">
                <a:solidFill>
                  <a:schemeClr val="accent2">
                    <a:lumMod val="75000"/>
                  </a:schemeClr>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5" name="Marcador de posición de texto 8"/>
          <p:cNvSpPr>
            <a:spLocks noGrp="1"/>
          </p:cNvSpPr>
          <p:nvPr>
            <p:ph type="body" sz="quarter" idx="16" hasCustomPrompt="1"/>
          </p:nvPr>
        </p:nvSpPr>
        <p:spPr>
          <a:xfrm>
            <a:off x="1395686" y="5513767"/>
            <a:ext cx="4994228" cy="435427"/>
          </a:xfrm>
        </p:spPr>
        <p:txBody>
          <a:bodyPr lIns="0" tIns="0" rIns="0" bIns="0" anchor="t">
            <a:noAutofit/>
          </a:bodyPr>
          <a:lstStyle>
            <a:lvl1pPr marL="0" indent="0" latinLnBrk="0">
              <a:lnSpc>
                <a:spcPct val="82000"/>
              </a:lnSpc>
              <a:spcBef>
                <a:spcPts val="0"/>
              </a:spcBef>
              <a:buNone/>
              <a:defRPr lang="es-ES" sz="2200" b="1" cap="small"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6" name="Marcador de posición de texto 8"/>
          <p:cNvSpPr>
            <a:spLocks noGrp="1"/>
          </p:cNvSpPr>
          <p:nvPr>
            <p:ph type="body" sz="quarter" idx="17" hasCustomPrompt="1"/>
          </p:nvPr>
        </p:nvSpPr>
        <p:spPr>
          <a:xfrm>
            <a:off x="1395686" y="5949195"/>
            <a:ext cx="4994228" cy="691090"/>
          </a:xfrm>
        </p:spPr>
        <p:txBody>
          <a:bodyPr lIns="0" tIns="0" rIns="0" bIns="0" anchor="t">
            <a:noAutofit/>
          </a:bodyPr>
          <a:lstStyle>
            <a:lvl1pPr marL="0" indent="0" latinLnBrk="0">
              <a:lnSpc>
                <a:spcPct val="100000"/>
              </a:lnSpc>
              <a:spcBef>
                <a:spcPts val="0"/>
              </a:spcBef>
              <a:buNone/>
              <a:defRPr lang="es-ES" sz="1800" b="0" cap="small"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7" name="Marcador de posición de texto 8"/>
          <p:cNvSpPr>
            <a:spLocks noGrp="1"/>
          </p:cNvSpPr>
          <p:nvPr>
            <p:ph type="body" sz="quarter" idx="18" hasCustomPrompt="1"/>
          </p:nvPr>
        </p:nvSpPr>
        <p:spPr>
          <a:xfrm>
            <a:off x="1395686" y="6928908"/>
            <a:ext cx="5005114" cy="1747005"/>
          </a:xfrm>
        </p:spPr>
        <p:txBody>
          <a:bodyPr lIns="0" tIns="0" rIns="0" bIns="0" anchor="t">
            <a:noAutofit/>
          </a:bodyPr>
          <a:lstStyle>
            <a:lvl1pPr marL="0" indent="0" latinLnBrk="0">
              <a:lnSpc>
                <a:spcPct val="120000"/>
              </a:lnSpc>
              <a:spcBef>
                <a:spcPts val="1200"/>
              </a:spcBef>
              <a:buNone/>
              <a:defRPr lang="es-ES" sz="1200" b="0" cap="none"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cxnSp>
        <p:nvCxnSpPr>
          <p:cNvPr id="3" name="Conector directo 2"/>
          <p:cNvCxnSpPr/>
          <p:nvPr userDrawn="1"/>
        </p:nvCxnSpPr>
        <p:spPr>
          <a:xfrm>
            <a:off x="1395686" y="4985657"/>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0" name="Conector directo 19"/>
          <p:cNvCxnSpPr/>
          <p:nvPr userDrawn="1"/>
        </p:nvCxnSpPr>
        <p:spPr>
          <a:xfrm>
            <a:off x="1395686" y="6709185"/>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1" name="Marcador de posición de texto 8"/>
          <p:cNvSpPr>
            <a:spLocks noGrp="1"/>
          </p:cNvSpPr>
          <p:nvPr>
            <p:ph type="body" sz="quarter" idx="19" hasCustomPrompt="1"/>
          </p:nvPr>
        </p:nvSpPr>
        <p:spPr>
          <a:xfrm>
            <a:off x="1395686" y="8727975"/>
            <a:ext cx="5005114" cy="375230"/>
          </a:xfrm>
        </p:spPr>
        <p:txBody>
          <a:bodyPr lIns="0" tIns="0" rIns="0" bIns="0" anchor="b">
            <a:noAutofit/>
          </a:bodyPr>
          <a:lstStyle>
            <a:lvl1pPr marL="0" indent="0" latinLnBrk="0">
              <a:lnSpc>
                <a:spcPct val="100000"/>
              </a:lnSpc>
              <a:spcBef>
                <a:spcPts val="0"/>
              </a:spcBef>
              <a:buNone/>
              <a:defRPr lang="es-ES" sz="1200" b="0" cap="small"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ángulo 6"/>
          <p:cNvSpPr/>
          <p:nvPr userDrawn="1"/>
        </p:nvSpPr>
        <p:spPr>
          <a:xfrm>
            <a:off x="911372" y="8719662"/>
            <a:ext cx="5989133" cy="4814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Marco 29"/>
          <p:cNvSpPr/>
          <p:nvPr userDrawn="1"/>
        </p:nvSpPr>
        <p:spPr>
          <a:xfrm>
            <a:off x="461963" y="457200"/>
            <a:ext cx="6848475" cy="9144000"/>
          </a:xfrm>
          <a:prstGeom prst="frame">
            <a:avLst>
              <a:gd name="adj1" fmla="val 68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nvGrpSpPr>
          <p:cNvPr id="11" name="Grupo 10"/>
          <p:cNvGrpSpPr/>
          <p:nvPr userDrawn="1"/>
        </p:nvGrpSpPr>
        <p:grpSpPr>
          <a:xfrm>
            <a:off x="923943" y="466726"/>
            <a:ext cx="5465073" cy="3047789"/>
            <a:chOff x="462280" y="9525"/>
            <a:chExt cx="5468620" cy="3047366"/>
          </a:xfrm>
        </p:grpSpPr>
        <p:pic>
          <p:nvPicPr>
            <p:cNvPr id="12" name="Imagen 11"/>
            <p:cNvPicPr>
              <a:picLocks noChangeAspect="1"/>
            </p:cNvPicPr>
            <p:nvPr userDrawn="1"/>
          </p:nvPicPr>
          <p:blipFill rotWithShape="1">
            <a:blip r:embed="rId3"/>
            <a:srcRect l="7839" t="17303" b="24906"/>
            <a:stretch/>
          </p:blipFill>
          <p:spPr>
            <a:xfrm>
              <a:off x="462280" y="18415"/>
              <a:ext cx="5468620" cy="3038476"/>
            </a:xfrm>
            <a:prstGeom prst="rect">
              <a:avLst/>
            </a:prstGeom>
          </p:spPr>
        </p:pic>
        <p:grpSp>
          <p:nvGrpSpPr>
            <p:cNvPr id="14" name="Grupo 13"/>
            <p:cNvGrpSpPr/>
            <p:nvPr userDrawn="1"/>
          </p:nvGrpSpPr>
          <p:grpSpPr>
            <a:xfrm>
              <a:off x="1765371" y="9525"/>
              <a:ext cx="3676650" cy="2809875"/>
              <a:chOff x="1765371" y="9525"/>
              <a:chExt cx="3676650" cy="2809875"/>
            </a:xfrm>
          </p:grpSpPr>
          <p:pic>
            <p:nvPicPr>
              <p:cNvPr id="15" name="Imagen 14"/>
              <p:cNvPicPr>
                <a:picLocks noChangeAspect="1"/>
              </p:cNvPicPr>
              <p:nvPr userDrawn="1"/>
            </p:nvPicPr>
            <p:blipFill rotWithShape="1">
              <a:blip r:embed="rId4"/>
              <a:srcRect l="17644" t="16984" r="13354" b="25042"/>
              <a:stretch/>
            </p:blipFill>
            <p:spPr>
              <a:xfrm>
                <a:off x="1765371" y="9525"/>
                <a:ext cx="3676650" cy="2809875"/>
              </a:xfrm>
              <a:prstGeom prst="rect">
                <a:avLst/>
              </a:prstGeom>
            </p:spPr>
          </p:pic>
          <p:sp>
            <p:nvSpPr>
              <p:cNvPr id="16" name="Forma libre 15"/>
              <p:cNvSpPr>
                <a:spLocks/>
              </p:cNvSpPr>
              <p:nvPr userDrawn="1"/>
            </p:nvSpPr>
            <p:spPr bwMode="auto">
              <a:xfrm rot="1343236">
                <a:off x="2880468" y="1017112"/>
                <a:ext cx="407261" cy="505346"/>
              </a:xfrm>
              <a:custGeom>
                <a:avLst/>
                <a:gdLst>
                  <a:gd name="T0" fmla="*/ 1181 w 1881"/>
                  <a:gd name="T1" fmla="*/ 21 h 2339"/>
                  <a:gd name="T2" fmla="*/ 934 w 1881"/>
                  <a:gd name="T3" fmla="*/ 0 h 2339"/>
                  <a:gd name="T4" fmla="*/ 711 w 1881"/>
                  <a:gd name="T5" fmla="*/ 23 h 2339"/>
                  <a:gd name="T6" fmla="*/ 514 w 1881"/>
                  <a:gd name="T7" fmla="*/ 84 h 2339"/>
                  <a:gd name="T8" fmla="*/ 346 w 1881"/>
                  <a:gd name="T9" fmla="*/ 179 h 2339"/>
                  <a:gd name="T10" fmla="*/ 206 w 1881"/>
                  <a:gd name="T11" fmla="*/ 300 h 2339"/>
                  <a:gd name="T12" fmla="*/ 141 w 1881"/>
                  <a:gd name="T13" fmla="*/ 397 h 2339"/>
                  <a:gd name="T14" fmla="*/ 202 w 1881"/>
                  <a:gd name="T15" fmla="*/ 478 h 2339"/>
                  <a:gd name="T16" fmla="*/ 369 w 1881"/>
                  <a:gd name="T17" fmla="*/ 647 h 2339"/>
                  <a:gd name="T18" fmla="*/ 680 w 1881"/>
                  <a:gd name="T19" fmla="*/ 930 h 2339"/>
                  <a:gd name="T20" fmla="*/ 423 w 1881"/>
                  <a:gd name="T21" fmla="*/ 722 h 2339"/>
                  <a:gd name="T22" fmla="*/ 88 w 1881"/>
                  <a:gd name="T23" fmla="*/ 466 h 2339"/>
                  <a:gd name="T24" fmla="*/ 0 w 1881"/>
                  <a:gd name="T25" fmla="*/ 417 h 2339"/>
                  <a:gd name="T26" fmla="*/ 49 w 1881"/>
                  <a:gd name="T27" fmla="*/ 490 h 2339"/>
                  <a:gd name="T28" fmla="*/ 204 w 1881"/>
                  <a:gd name="T29" fmla="*/ 738 h 2339"/>
                  <a:gd name="T30" fmla="*/ 439 w 1881"/>
                  <a:gd name="T31" fmla="*/ 1089 h 2339"/>
                  <a:gd name="T32" fmla="*/ 612 w 1881"/>
                  <a:gd name="T33" fmla="*/ 1314 h 2339"/>
                  <a:gd name="T34" fmla="*/ 654 w 1881"/>
                  <a:gd name="T35" fmla="*/ 1350 h 2339"/>
                  <a:gd name="T36" fmla="*/ 754 w 1881"/>
                  <a:gd name="T37" fmla="*/ 1273 h 2339"/>
                  <a:gd name="T38" fmla="*/ 714 w 1881"/>
                  <a:gd name="T39" fmla="*/ 1351 h 2339"/>
                  <a:gd name="T40" fmla="*/ 331 w 1881"/>
                  <a:gd name="T41" fmla="*/ 1835 h 2339"/>
                  <a:gd name="T42" fmla="*/ 225 w 1881"/>
                  <a:gd name="T43" fmla="*/ 1994 h 2339"/>
                  <a:gd name="T44" fmla="*/ 205 w 1881"/>
                  <a:gd name="T45" fmla="*/ 2052 h 2339"/>
                  <a:gd name="T46" fmla="*/ 223 w 1881"/>
                  <a:gd name="T47" fmla="*/ 2089 h 2339"/>
                  <a:gd name="T48" fmla="*/ 334 w 1881"/>
                  <a:gd name="T49" fmla="*/ 2156 h 2339"/>
                  <a:gd name="T50" fmla="*/ 584 w 1881"/>
                  <a:gd name="T51" fmla="*/ 2280 h 2339"/>
                  <a:gd name="T52" fmla="*/ 780 w 1881"/>
                  <a:gd name="T53" fmla="*/ 2332 h 2339"/>
                  <a:gd name="T54" fmla="*/ 924 w 1881"/>
                  <a:gd name="T55" fmla="*/ 2335 h 2339"/>
                  <a:gd name="T56" fmla="*/ 1025 w 1881"/>
                  <a:gd name="T57" fmla="*/ 2308 h 2339"/>
                  <a:gd name="T58" fmla="*/ 1094 w 1881"/>
                  <a:gd name="T59" fmla="*/ 2263 h 2339"/>
                  <a:gd name="T60" fmla="*/ 1157 w 1881"/>
                  <a:gd name="T61" fmla="*/ 2212 h 2339"/>
                  <a:gd name="T62" fmla="*/ 1301 w 1881"/>
                  <a:gd name="T63" fmla="*/ 2100 h 2339"/>
                  <a:gd name="T64" fmla="*/ 1491 w 1881"/>
                  <a:gd name="T65" fmla="*/ 1912 h 2339"/>
                  <a:gd name="T66" fmla="*/ 1564 w 1881"/>
                  <a:gd name="T67" fmla="*/ 1807 h 2339"/>
                  <a:gd name="T68" fmla="*/ 1506 w 1881"/>
                  <a:gd name="T69" fmla="*/ 1730 h 2339"/>
                  <a:gd name="T70" fmla="*/ 1353 w 1881"/>
                  <a:gd name="T71" fmla="*/ 1577 h 2339"/>
                  <a:gd name="T72" fmla="*/ 1181 w 1881"/>
                  <a:gd name="T73" fmla="*/ 1418 h 2339"/>
                  <a:gd name="T74" fmla="*/ 1460 w 1881"/>
                  <a:gd name="T75" fmla="*/ 1648 h 2339"/>
                  <a:gd name="T76" fmla="*/ 1623 w 1881"/>
                  <a:gd name="T77" fmla="*/ 1764 h 2339"/>
                  <a:gd name="T78" fmla="*/ 1754 w 1881"/>
                  <a:gd name="T79" fmla="*/ 1831 h 2339"/>
                  <a:gd name="T80" fmla="*/ 1823 w 1881"/>
                  <a:gd name="T81" fmla="*/ 1816 h 2339"/>
                  <a:gd name="T82" fmla="*/ 1855 w 1881"/>
                  <a:gd name="T83" fmla="*/ 1715 h 2339"/>
                  <a:gd name="T84" fmla="*/ 1876 w 1881"/>
                  <a:gd name="T85" fmla="*/ 1551 h 2339"/>
                  <a:gd name="T86" fmla="*/ 1880 w 1881"/>
                  <a:gd name="T87" fmla="*/ 1336 h 2339"/>
                  <a:gd name="T88" fmla="*/ 1860 w 1881"/>
                  <a:gd name="T89" fmla="*/ 1163 h 2339"/>
                  <a:gd name="T90" fmla="*/ 1820 w 1881"/>
                  <a:gd name="T91" fmla="*/ 1010 h 2339"/>
                  <a:gd name="T92" fmla="*/ 1760 w 1881"/>
                  <a:gd name="T93" fmla="*/ 873 h 2339"/>
                  <a:gd name="T94" fmla="*/ 1683 w 1881"/>
                  <a:gd name="T95" fmla="*/ 754 h 2339"/>
                  <a:gd name="T96" fmla="*/ 1592 w 1881"/>
                  <a:gd name="T97" fmla="*/ 652 h 2339"/>
                  <a:gd name="T98" fmla="*/ 1507 w 1881"/>
                  <a:gd name="T99" fmla="*/ 582 h 2339"/>
                  <a:gd name="T100" fmla="*/ 1439 w 1881"/>
                  <a:gd name="T101" fmla="*/ 621 h 2339"/>
                  <a:gd name="T102" fmla="*/ 1266 w 1881"/>
                  <a:gd name="T103" fmla="*/ 775 h 2339"/>
                  <a:gd name="T104" fmla="*/ 1055 w 1881"/>
                  <a:gd name="T105" fmla="*/ 997 h 2339"/>
                  <a:gd name="T106" fmla="*/ 958 w 1881"/>
                  <a:gd name="T107" fmla="*/ 1099 h 2339"/>
                  <a:gd name="T108" fmla="*/ 1129 w 1881"/>
                  <a:gd name="T109" fmla="*/ 860 h 2339"/>
                  <a:gd name="T110" fmla="*/ 1429 w 1881"/>
                  <a:gd name="T111" fmla="*/ 467 h 2339"/>
                  <a:gd name="T112" fmla="*/ 1578 w 1881"/>
                  <a:gd name="T113" fmla="*/ 260 h 2339"/>
                  <a:gd name="T114" fmla="*/ 1589 w 1881"/>
                  <a:gd name="T115" fmla="*/ 181 h 2339"/>
                  <a:gd name="T116" fmla="*/ 1459 w 1881"/>
                  <a:gd name="T117" fmla="*/ 9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17" name="Forma libre 16"/>
              <p:cNvSpPr>
                <a:spLocks/>
              </p:cNvSpPr>
              <p:nvPr userDrawn="1"/>
            </p:nvSpPr>
            <p:spPr bwMode="auto">
              <a:xfrm rot="1343236">
                <a:off x="1893551" y="1840679"/>
                <a:ext cx="323987" cy="299320"/>
              </a:xfrm>
              <a:custGeom>
                <a:avLst/>
                <a:gdLst>
                  <a:gd name="T0" fmla="*/ 1270 w 1492"/>
                  <a:gd name="T1" fmla="*/ 265 h 1388"/>
                  <a:gd name="T2" fmla="*/ 1154 w 1492"/>
                  <a:gd name="T3" fmla="*/ 211 h 1388"/>
                  <a:gd name="T4" fmla="*/ 1052 w 1492"/>
                  <a:gd name="T5" fmla="*/ 175 h 1388"/>
                  <a:gd name="T6" fmla="*/ 934 w 1492"/>
                  <a:gd name="T7" fmla="*/ 147 h 1388"/>
                  <a:gd name="T8" fmla="*/ 917 w 1492"/>
                  <a:gd name="T9" fmla="*/ 18 h 1388"/>
                  <a:gd name="T10" fmla="*/ 915 w 1492"/>
                  <a:gd name="T11" fmla="*/ 1 h 1388"/>
                  <a:gd name="T12" fmla="*/ 843 w 1492"/>
                  <a:gd name="T13" fmla="*/ 21 h 1388"/>
                  <a:gd name="T14" fmla="*/ 744 w 1492"/>
                  <a:gd name="T15" fmla="*/ 56 h 1388"/>
                  <a:gd name="T16" fmla="*/ 680 w 1492"/>
                  <a:gd name="T17" fmla="*/ 85 h 1388"/>
                  <a:gd name="T18" fmla="*/ 611 w 1492"/>
                  <a:gd name="T19" fmla="*/ 119 h 1388"/>
                  <a:gd name="T20" fmla="*/ 549 w 1492"/>
                  <a:gd name="T21" fmla="*/ 157 h 1388"/>
                  <a:gd name="T22" fmla="*/ 493 w 1492"/>
                  <a:gd name="T23" fmla="*/ 198 h 1388"/>
                  <a:gd name="T24" fmla="*/ 445 w 1492"/>
                  <a:gd name="T25" fmla="*/ 244 h 1388"/>
                  <a:gd name="T26" fmla="*/ 400 w 1492"/>
                  <a:gd name="T27" fmla="*/ 292 h 1388"/>
                  <a:gd name="T28" fmla="*/ 362 w 1492"/>
                  <a:gd name="T29" fmla="*/ 342 h 1388"/>
                  <a:gd name="T30" fmla="*/ 330 w 1492"/>
                  <a:gd name="T31" fmla="*/ 394 h 1388"/>
                  <a:gd name="T32" fmla="*/ 304 w 1492"/>
                  <a:gd name="T33" fmla="*/ 447 h 1388"/>
                  <a:gd name="T34" fmla="*/ 264 w 1492"/>
                  <a:gd name="T35" fmla="*/ 558 h 1388"/>
                  <a:gd name="T36" fmla="*/ 147 w 1492"/>
                  <a:gd name="T37" fmla="*/ 568 h 1388"/>
                  <a:gd name="T38" fmla="*/ 52 w 1492"/>
                  <a:gd name="T39" fmla="*/ 545 h 1388"/>
                  <a:gd name="T40" fmla="*/ 14 w 1492"/>
                  <a:gd name="T41" fmla="*/ 538 h 1388"/>
                  <a:gd name="T42" fmla="*/ 3 w 1492"/>
                  <a:gd name="T43" fmla="*/ 591 h 1388"/>
                  <a:gd name="T44" fmla="*/ 0 w 1492"/>
                  <a:gd name="T45" fmla="*/ 693 h 1388"/>
                  <a:gd name="T46" fmla="*/ 24 w 1492"/>
                  <a:gd name="T47" fmla="*/ 811 h 1388"/>
                  <a:gd name="T48" fmla="*/ 57 w 1492"/>
                  <a:gd name="T49" fmla="*/ 917 h 1388"/>
                  <a:gd name="T50" fmla="*/ 99 w 1492"/>
                  <a:gd name="T51" fmla="*/ 1012 h 1388"/>
                  <a:gd name="T52" fmla="*/ 148 w 1492"/>
                  <a:gd name="T53" fmla="*/ 1095 h 1388"/>
                  <a:gd name="T54" fmla="*/ 203 w 1492"/>
                  <a:gd name="T55" fmla="*/ 1168 h 1388"/>
                  <a:gd name="T56" fmla="*/ 264 w 1492"/>
                  <a:gd name="T57" fmla="*/ 1230 h 1388"/>
                  <a:gd name="T58" fmla="*/ 329 w 1492"/>
                  <a:gd name="T59" fmla="*/ 1281 h 1388"/>
                  <a:gd name="T60" fmla="*/ 398 w 1492"/>
                  <a:gd name="T61" fmla="*/ 1324 h 1388"/>
                  <a:gd name="T62" fmla="*/ 470 w 1492"/>
                  <a:gd name="T63" fmla="*/ 1356 h 1388"/>
                  <a:gd name="T64" fmla="*/ 545 w 1492"/>
                  <a:gd name="T65" fmla="*/ 1378 h 1388"/>
                  <a:gd name="T66" fmla="*/ 596 w 1492"/>
                  <a:gd name="T67" fmla="*/ 1379 h 1388"/>
                  <a:gd name="T68" fmla="*/ 612 w 1492"/>
                  <a:gd name="T69" fmla="*/ 1316 h 1388"/>
                  <a:gd name="T70" fmla="*/ 641 w 1492"/>
                  <a:gd name="T71" fmla="*/ 1197 h 1388"/>
                  <a:gd name="T72" fmla="*/ 702 w 1492"/>
                  <a:gd name="T73" fmla="*/ 1107 h 1388"/>
                  <a:gd name="T74" fmla="*/ 768 w 1492"/>
                  <a:gd name="T75" fmla="*/ 1040 h 1388"/>
                  <a:gd name="T76" fmla="*/ 823 w 1492"/>
                  <a:gd name="T77" fmla="*/ 965 h 1388"/>
                  <a:gd name="T78" fmla="*/ 868 w 1492"/>
                  <a:gd name="T79" fmla="*/ 885 h 1388"/>
                  <a:gd name="T80" fmla="*/ 903 w 1492"/>
                  <a:gd name="T81" fmla="*/ 804 h 1388"/>
                  <a:gd name="T82" fmla="*/ 1104 w 1492"/>
                  <a:gd name="T83" fmla="*/ 792 h 1388"/>
                  <a:gd name="T84" fmla="*/ 1411 w 1492"/>
                  <a:gd name="T85" fmla="*/ 862 h 1388"/>
                  <a:gd name="T86" fmla="*/ 1486 w 1492"/>
                  <a:gd name="T87" fmla="*/ 878 h 1388"/>
                  <a:gd name="T88" fmla="*/ 1488 w 1492"/>
                  <a:gd name="T89" fmla="*/ 846 h 1388"/>
                  <a:gd name="T90" fmla="*/ 1490 w 1492"/>
                  <a:gd name="T91" fmla="*/ 749 h 1388"/>
                  <a:gd name="T92" fmla="*/ 1491 w 1492"/>
                  <a:gd name="T93" fmla="*/ 632 h 1388"/>
                  <a:gd name="T94" fmla="*/ 1481 w 1492"/>
                  <a:gd name="T95" fmla="*/ 538 h 1388"/>
                  <a:gd name="T96" fmla="*/ 1464 w 1492"/>
                  <a:gd name="T97" fmla="*/ 461 h 1388"/>
                  <a:gd name="T98" fmla="*/ 1439 w 1492"/>
                  <a:gd name="T99" fmla="*/ 401 h 1388"/>
                  <a:gd name="T100" fmla="*/ 1411 w 1492"/>
                  <a:gd name="T101" fmla="*/ 357 h 1388"/>
                  <a:gd name="T102" fmla="*/ 1383 w 1492"/>
                  <a:gd name="T103" fmla="*/ 326 h 1388"/>
                  <a:gd name="T104" fmla="*/ 1355 w 1492"/>
                  <a:gd name="T105" fmla="*/ 304 h 1388"/>
                  <a:gd name="T106" fmla="*/ 1313 w 1492"/>
                  <a:gd name="T107" fmla="*/ 285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18" name="Forma libre 17"/>
              <p:cNvSpPr>
                <a:spLocks/>
              </p:cNvSpPr>
              <p:nvPr userDrawn="1"/>
            </p:nvSpPr>
            <p:spPr bwMode="auto">
              <a:xfrm rot="1343236">
                <a:off x="3892535" y="1244023"/>
                <a:ext cx="448898" cy="482021"/>
              </a:xfrm>
              <a:custGeom>
                <a:avLst/>
                <a:gdLst>
                  <a:gd name="T0" fmla="*/ 1551 w 2069"/>
                  <a:gd name="T1" fmla="*/ 1361 h 2232"/>
                  <a:gd name="T2" fmla="*/ 1702 w 2069"/>
                  <a:gd name="T3" fmla="*/ 1267 h 2232"/>
                  <a:gd name="T4" fmla="*/ 1873 w 2069"/>
                  <a:gd name="T5" fmla="*/ 1287 h 2232"/>
                  <a:gd name="T6" fmla="*/ 1908 w 2069"/>
                  <a:gd name="T7" fmla="*/ 1260 h 2232"/>
                  <a:gd name="T8" fmla="*/ 1971 w 2069"/>
                  <a:gd name="T9" fmla="*/ 1108 h 2232"/>
                  <a:gd name="T10" fmla="*/ 2000 w 2069"/>
                  <a:gd name="T11" fmla="*/ 987 h 2232"/>
                  <a:gd name="T12" fmla="*/ 2011 w 2069"/>
                  <a:gd name="T13" fmla="*/ 868 h 2232"/>
                  <a:gd name="T14" fmla="*/ 2007 w 2069"/>
                  <a:gd name="T15" fmla="*/ 757 h 2232"/>
                  <a:gd name="T16" fmla="*/ 1985 w 2069"/>
                  <a:gd name="T17" fmla="*/ 655 h 2232"/>
                  <a:gd name="T18" fmla="*/ 1929 w 2069"/>
                  <a:gd name="T19" fmla="*/ 512 h 2232"/>
                  <a:gd name="T20" fmla="*/ 1959 w 2069"/>
                  <a:gd name="T21" fmla="*/ 353 h 2232"/>
                  <a:gd name="T22" fmla="*/ 2062 w 2069"/>
                  <a:gd name="T23" fmla="*/ 274 h 2232"/>
                  <a:gd name="T24" fmla="*/ 2017 w 2069"/>
                  <a:gd name="T25" fmla="*/ 205 h 2232"/>
                  <a:gd name="T26" fmla="*/ 1919 w 2069"/>
                  <a:gd name="T27" fmla="*/ 134 h 2232"/>
                  <a:gd name="T28" fmla="*/ 1746 w 2069"/>
                  <a:gd name="T29" fmla="*/ 54 h 2232"/>
                  <a:gd name="T30" fmla="*/ 1584 w 2069"/>
                  <a:gd name="T31" fmla="*/ 11 h 2232"/>
                  <a:gd name="T32" fmla="*/ 1433 w 2069"/>
                  <a:gd name="T33" fmla="*/ 0 h 2232"/>
                  <a:gd name="T34" fmla="*/ 1295 w 2069"/>
                  <a:gd name="T35" fmla="*/ 20 h 2232"/>
                  <a:gd name="T36" fmla="*/ 1173 w 2069"/>
                  <a:gd name="T37" fmla="*/ 67 h 2232"/>
                  <a:gd name="T38" fmla="*/ 1068 w 2069"/>
                  <a:gd name="T39" fmla="*/ 138 h 2232"/>
                  <a:gd name="T40" fmla="*/ 1059 w 2069"/>
                  <a:gd name="T41" fmla="*/ 175 h 2232"/>
                  <a:gd name="T42" fmla="*/ 1160 w 2069"/>
                  <a:gd name="T43" fmla="*/ 312 h 2232"/>
                  <a:gd name="T44" fmla="*/ 1192 w 2069"/>
                  <a:gd name="T45" fmla="*/ 480 h 2232"/>
                  <a:gd name="T46" fmla="*/ 1225 w 2069"/>
                  <a:gd name="T47" fmla="*/ 632 h 2232"/>
                  <a:gd name="T48" fmla="*/ 1287 w 2069"/>
                  <a:gd name="T49" fmla="*/ 770 h 2232"/>
                  <a:gd name="T50" fmla="*/ 1208 w 2069"/>
                  <a:gd name="T51" fmla="*/ 815 h 2232"/>
                  <a:gd name="T52" fmla="*/ 1054 w 2069"/>
                  <a:gd name="T53" fmla="*/ 737 h 2232"/>
                  <a:gd name="T54" fmla="*/ 904 w 2069"/>
                  <a:gd name="T55" fmla="*/ 691 h 2232"/>
                  <a:gd name="T56" fmla="*/ 760 w 2069"/>
                  <a:gd name="T57" fmla="*/ 676 h 2232"/>
                  <a:gd name="T58" fmla="*/ 624 w 2069"/>
                  <a:gd name="T59" fmla="*/ 686 h 2232"/>
                  <a:gd name="T60" fmla="*/ 497 w 2069"/>
                  <a:gd name="T61" fmla="*/ 721 h 2232"/>
                  <a:gd name="T62" fmla="*/ 382 w 2069"/>
                  <a:gd name="T63" fmla="*/ 778 h 2232"/>
                  <a:gd name="T64" fmla="*/ 441 w 2069"/>
                  <a:gd name="T65" fmla="*/ 893 h 2232"/>
                  <a:gd name="T66" fmla="*/ 493 w 2069"/>
                  <a:gd name="T67" fmla="*/ 1092 h 2232"/>
                  <a:gd name="T68" fmla="*/ 486 w 2069"/>
                  <a:gd name="T69" fmla="*/ 1270 h 2232"/>
                  <a:gd name="T70" fmla="*/ 519 w 2069"/>
                  <a:gd name="T71" fmla="*/ 1435 h 2232"/>
                  <a:gd name="T72" fmla="*/ 383 w 2069"/>
                  <a:gd name="T73" fmla="*/ 1651 h 2232"/>
                  <a:gd name="T74" fmla="*/ 10 w 2069"/>
                  <a:gd name="T75" fmla="*/ 1848 h 2232"/>
                  <a:gd name="T76" fmla="*/ 32 w 2069"/>
                  <a:gd name="T77" fmla="*/ 1890 h 2232"/>
                  <a:gd name="T78" fmla="*/ 113 w 2069"/>
                  <a:gd name="T79" fmla="*/ 1999 h 2232"/>
                  <a:gd name="T80" fmla="*/ 245 w 2069"/>
                  <a:gd name="T81" fmla="*/ 2130 h 2232"/>
                  <a:gd name="T82" fmla="*/ 359 w 2069"/>
                  <a:gd name="T83" fmla="*/ 2202 h 2232"/>
                  <a:gd name="T84" fmla="*/ 451 w 2069"/>
                  <a:gd name="T85" fmla="*/ 2228 h 2232"/>
                  <a:gd name="T86" fmla="*/ 521 w 2069"/>
                  <a:gd name="T87" fmla="*/ 2228 h 2232"/>
                  <a:gd name="T88" fmla="*/ 578 w 2069"/>
                  <a:gd name="T89" fmla="*/ 2210 h 2232"/>
                  <a:gd name="T90" fmla="*/ 726 w 2069"/>
                  <a:gd name="T91" fmla="*/ 2172 h 2232"/>
                  <a:gd name="T92" fmla="*/ 905 w 2069"/>
                  <a:gd name="T93" fmla="*/ 2102 h 2232"/>
                  <a:gd name="T94" fmla="*/ 1082 w 2069"/>
                  <a:gd name="T95" fmla="*/ 2163 h 2232"/>
                  <a:gd name="T96" fmla="*/ 1125 w 2069"/>
                  <a:gd name="T97" fmla="*/ 2137 h 2232"/>
                  <a:gd name="T98" fmla="*/ 1223 w 2069"/>
                  <a:gd name="T99" fmla="*/ 1986 h 2232"/>
                  <a:gd name="T100" fmla="*/ 1285 w 2069"/>
                  <a:gd name="T101" fmla="*/ 1841 h 2232"/>
                  <a:gd name="T102" fmla="*/ 1323 w 2069"/>
                  <a:gd name="T103" fmla="*/ 1682 h 2232"/>
                  <a:gd name="T104" fmla="*/ 1329 w 2069"/>
                  <a:gd name="T105" fmla="*/ 1535 h 2232"/>
                  <a:gd name="T106" fmla="*/ 1346 w 2069"/>
                  <a:gd name="T107" fmla="*/ 1448 h 2232"/>
                  <a:gd name="T108" fmla="*/ 1424 w 2069"/>
                  <a:gd name="T109" fmla="*/ 1421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19" name="Forma libre 18"/>
              <p:cNvSpPr>
                <a:spLocks/>
              </p:cNvSpPr>
              <p:nvPr userDrawn="1"/>
            </p:nvSpPr>
            <p:spPr bwMode="auto">
              <a:xfrm rot="1343236">
                <a:off x="1893392" y="479257"/>
                <a:ext cx="282350" cy="322644"/>
              </a:xfrm>
              <a:custGeom>
                <a:avLst/>
                <a:gdLst>
                  <a:gd name="T0" fmla="*/ 987 w 1304"/>
                  <a:gd name="T1" fmla="*/ 1329 h 1491"/>
                  <a:gd name="T2" fmla="*/ 1060 w 1304"/>
                  <a:gd name="T3" fmla="*/ 1221 h 1491"/>
                  <a:gd name="T4" fmla="*/ 1113 w 1304"/>
                  <a:gd name="T5" fmla="*/ 1126 h 1491"/>
                  <a:gd name="T6" fmla="*/ 1162 w 1304"/>
                  <a:gd name="T7" fmla="*/ 1017 h 1491"/>
                  <a:gd name="T8" fmla="*/ 1288 w 1304"/>
                  <a:gd name="T9" fmla="*/ 1026 h 1491"/>
                  <a:gd name="T10" fmla="*/ 1303 w 1304"/>
                  <a:gd name="T11" fmla="*/ 1028 h 1491"/>
                  <a:gd name="T12" fmla="*/ 1299 w 1304"/>
                  <a:gd name="T13" fmla="*/ 949 h 1491"/>
                  <a:gd name="T14" fmla="*/ 1281 w 1304"/>
                  <a:gd name="T15" fmla="*/ 844 h 1491"/>
                  <a:gd name="T16" fmla="*/ 1261 w 1304"/>
                  <a:gd name="T17" fmla="*/ 779 h 1491"/>
                  <a:gd name="T18" fmla="*/ 1239 w 1304"/>
                  <a:gd name="T19" fmla="*/ 702 h 1491"/>
                  <a:gd name="T20" fmla="*/ 1211 w 1304"/>
                  <a:gd name="T21" fmla="*/ 633 h 1491"/>
                  <a:gd name="T22" fmla="*/ 1180 w 1304"/>
                  <a:gd name="T23" fmla="*/ 569 h 1491"/>
                  <a:gd name="T24" fmla="*/ 1144 w 1304"/>
                  <a:gd name="T25" fmla="*/ 512 h 1491"/>
                  <a:gd name="T26" fmla="*/ 1104 w 1304"/>
                  <a:gd name="T27" fmla="*/ 459 h 1491"/>
                  <a:gd name="T28" fmla="*/ 1062 w 1304"/>
                  <a:gd name="T29" fmla="*/ 414 h 1491"/>
                  <a:gd name="T30" fmla="*/ 1018 w 1304"/>
                  <a:gd name="T31" fmla="*/ 374 h 1491"/>
                  <a:gd name="T32" fmla="*/ 970 w 1304"/>
                  <a:gd name="T33" fmla="*/ 338 h 1491"/>
                  <a:gd name="T34" fmla="*/ 870 w 1304"/>
                  <a:gd name="T35" fmla="*/ 283 h 1491"/>
                  <a:gd name="T36" fmla="*/ 881 w 1304"/>
                  <a:gd name="T37" fmla="*/ 170 h 1491"/>
                  <a:gd name="T38" fmla="*/ 922 w 1304"/>
                  <a:gd name="T39" fmla="*/ 79 h 1491"/>
                  <a:gd name="T40" fmla="*/ 936 w 1304"/>
                  <a:gd name="T41" fmla="*/ 42 h 1491"/>
                  <a:gd name="T42" fmla="*/ 876 w 1304"/>
                  <a:gd name="T43" fmla="*/ 17 h 1491"/>
                  <a:gd name="T44" fmla="*/ 819 w 1304"/>
                  <a:gd name="T45" fmla="*/ 2 h 1491"/>
                  <a:gd name="T46" fmla="*/ 738 w 1304"/>
                  <a:gd name="T47" fmla="*/ 0 h 1491"/>
                  <a:gd name="T48" fmla="*/ 623 w 1304"/>
                  <a:gd name="T49" fmla="*/ 9 h 1491"/>
                  <a:gd name="T50" fmla="*/ 516 w 1304"/>
                  <a:gd name="T51" fmla="*/ 28 h 1491"/>
                  <a:gd name="T52" fmla="*/ 418 w 1304"/>
                  <a:gd name="T53" fmla="*/ 57 h 1491"/>
                  <a:gd name="T54" fmla="*/ 330 w 1304"/>
                  <a:gd name="T55" fmla="*/ 93 h 1491"/>
                  <a:gd name="T56" fmla="*/ 252 w 1304"/>
                  <a:gd name="T57" fmla="*/ 138 h 1491"/>
                  <a:gd name="T58" fmla="*/ 183 w 1304"/>
                  <a:gd name="T59" fmla="*/ 189 h 1491"/>
                  <a:gd name="T60" fmla="*/ 123 w 1304"/>
                  <a:gd name="T61" fmla="*/ 245 h 1491"/>
                  <a:gd name="T62" fmla="*/ 74 w 1304"/>
                  <a:gd name="T63" fmla="*/ 307 h 1491"/>
                  <a:gd name="T64" fmla="*/ 36 w 1304"/>
                  <a:gd name="T65" fmla="*/ 374 h 1491"/>
                  <a:gd name="T66" fmla="*/ 7 w 1304"/>
                  <a:gd name="T67" fmla="*/ 443 h 1491"/>
                  <a:gd name="T68" fmla="*/ 21 w 1304"/>
                  <a:gd name="T69" fmla="*/ 475 h 1491"/>
                  <a:gd name="T70" fmla="*/ 93 w 1304"/>
                  <a:gd name="T71" fmla="*/ 509 h 1491"/>
                  <a:gd name="T72" fmla="*/ 212 w 1304"/>
                  <a:gd name="T73" fmla="*/ 566 h 1491"/>
                  <a:gd name="T74" fmla="*/ 266 w 1304"/>
                  <a:gd name="T75" fmla="*/ 649 h 1491"/>
                  <a:gd name="T76" fmla="*/ 329 w 1304"/>
                  <a:gd name="T77" fmla="*/ 722 h 1491"/>
                  <a:gd name="T78" fmla="*/ 397 w 1304"/>
                  <a:gd name="T79" fmla="*/ 787 h 1491"/>
                  <a:gd name="T80" fmla="*/ 470 w 1304"/>
                  <a:gd name="T81" fmla="*/ 839 h 1491"/>
                  <a:gd name="T82" fmla="*/ 543 w 1304"/>
                  <a:gd name="T83" fmla="*/ 881 h 1491"/>
                  <a:gd name="T84" fmla="*/ 436 w 1304"/>
                  <a:gd name="T85" fmla="*/ 1197 h 1491"/>
                  <a:gd name="T86" fmla="*/ 352 w 1304"/>
                  <a:gd name="T87" fmla="*/ 1398 h 1491"/>
                  <a:gd name="T88" fmla="*/ 340 w 1304"/>
                  <a:gd name="T89" fmla="*/ 1430 h 1491"/>
                  <a:gd name="T90" fmla="*/ 400 w 1304"/>
                  <a:gd name="T91" fmla="*/ 1448 h 1491"/>
                  <a:gd name="T92" fmla="*/ 508 w 1304"/>
                  <a:gd name="T93" fmla="*/ 1476 h 1491"/>
                  <a:gd name="T94" fmla="*/ 616 w 1304"/>
                  <a:gd name="T95" fmla="*/ 1490 h 1491"/>
                  <a:gd name="T96" fmla="*/ 707 w 1304"/>
                  <a:gd name="T97" fmla="*/ 1491 h 1491"/>
                  <a:gd name="T98" fmla="*/ 780 w 1304"/>
                  <a:gd name="T99" fmla="*/ 1481 h 1491"/>
                  <a:gd name="T100" fmla="*/ 838 w 1304"/>
                  <a:gd name="T101" fmla="*/ 1466 h 1491"/>
                  <a:gd name="T102" fmla="*/ 884 w 1304"/>
                  <a:gd name="T103" fmla="*/ 1444 h 1491"/>
                  <a:gd name="T104" fmla="*/ 917 w 1304"/>
                  <a:gd name="T105" fmla="*/ 1420 h 1491"/>
                  <a:gd name="T106" fmla="*/ 960 w 1304"/>
                  <a:gd name="T107" fmla="*/ 1368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0" name="Forma libre 19"/>
              <p:cNvSpPr>
                <a:spLocks/>
              </p:cNvSpPr>
              <p:nvPr userDrawn="1"/>
            </p:nvSpPr>
            <p:spPr bwMode="auto">
              <a:xfrm rot="1343236">
                <a:off x="3403713" y="1680638"/>
                <a:ext cx="338300" cy="361516"/>
              </a:xfrm>
              <a:custGeom>
                <a:avLst/>
                <a:gdLst>
                  <a:gd name="T0" fmla="*/ 267 w 1558"/>
                  <a:gd name="T1" fmla="*/ 280 h 1674"/>
                  <a:gd name="T2" fmla="*/ 219 w 1558"/>
                  <a:gd name="T3" fmla="*/ 418 h 1674"/>
                  <a:gd name="T4" fmla="*/ 187 w 1558"/>
                  <a:gd name="T5" fmla="*/ 534 h 1674"/>
                  <a:gd name="T6" fmla="*/ 162 w 1558"/>
                  <a:gd name="T7" fmla="*/ 663 h 1674"/>
                  <a:gd name="T8" fmla="*/ 19 w 1558"/>
                  <a:gd name="T9" fmla="*/ 696 h 1674"/>
                  <a:gd name="T10" fmla="*/ 2 w 1558"/>
                  <a:gd name="T11" fmla="*/ 701 h 1674"/>
                  <a:gd name="T12" fmla="*/ 27 w 1558"/>
                  <a:gd name="T13" fmla="*/ 780 h 1674"/>
                  <a:gd name="T14" fmla="*/ 78 w 1558"/>
                  <a:gd name="T15" fmla="*/ 906 h 1674"/>
                  <a:gd name="T16" fmla="*/ 128 w 1558"/>
                  <a:gd name="T17" fmla="*/ 1000 h 1674"/>
                  <a:gd name="T18" fmla="*/ 176 w 1558"/>
                  <a:gd name="T19" fmla="*/ 1071 h 1674"/>
                  <a:gd name="T20" fmla="*/ 227 w 1558"/>
                  <a:gd name="T21" fmla="*/ 1133 h 1674"/>
                  <a:gd name="T22" fmla="*/ 282 w 1558"/>
                  <a:gd name="T23" fmla="*/ 1189 h 1674"/>
                  <a:gd name="T24" fmla="*/ 337 w 1558"/>
                  <a:gd name="T25" fmla="*/ 1237 h 1674"/>
                  <a:gd name="T26" fmla="*/ 395 w 1558"/>
                  <a:gd name="T27" fmla="*/ 1278 h 1674"/>
                  <a:gd name="T28" fmla="*/ 454 w 1558"/>
                  <a:gd name="T29" fmla="*/ 1312 h 1674"/>
                  <a:gd name="T30" fmla="*/ 512 w 1558"/>
                  <a:gd name="T31" fmla="*/ 1340 h 1674"/>
                  <a:gd name="T32" fmla="*/ 574 w 1558"/>
                  <a:gd name="T33" fmla="*/ 1362 h 1674"/>
                  <a:gd name="T34" fmla="*/ 633 w 1558"/>
                  <a:gd name="T35" fmla="*/ 1378 h 1674"/>
                  <a:gd name="T36" fmla="*/ 693 w 1558"/>
                  <a:gd name="T37" fmla="*/ 1389 h 1674"/>
                  <a:gd name="T38" fmla="*/ 668 w 1558"/>
                  <a:gd name="T39" fmla="*/ 1554 h 1674"/>
                  <a:gd name="T40" fmla="*/ 653 w 1558"/>
                  <a:gd name="T41" fmla="*/ 1642 h 1674"/>
                  <a:gd name="T42" fmla="*/ 665 w 1558"/>
                  <a:gd name="T43" fmla="*/ 1663 h 1674"/>
                  <a:gd name="T44" fmla="*/ 702 w 1558"/>
                  <a:gd name="T45" fmla="*/ 1672 h 1674"/>
                  <a:gd name="T46" fmla="*/ 738 w 1558"/>
                  <a:gd name="T47" fmla="*/ 1674 h 1674"/>
                  <a:gd name="T48" fmla="*/ 793 w 1558"/>
                  <a:gd name="T49" fmla="*/ 1667 h 1674"/>
                  <a:gd name="T50" fmla="*/ 880 w 1558"/>
                  <a:gd name="T51" fmla="*/ 1647 h 1674"/>
                  <a:gd name="T52" fmla="*/ 1004 w 1558"/>
                  <a:gd name="T53" fmla="*/ 1612 h 1674"/>
                  <a:gd name="T54" fmla="*/ 1115 w 1558"/>
                  <a:gd name="T55" fmla="*/ 1566 h 1674"/>
                  <a:gd name="T56" fmla="*/ 1214 w 1558"/>
                  <a:gd name="T57" fmla="*/ 1513 h 1674"/>
                  <a:gd name="T58" fmla="*/ 1299 w 1558"/>
                  <a:gd name="T59" fmla="*/ 1452 h 1674"/>
                  <a:gd name="T60" fmla="*/ 1373 w 1558"/>
                  <a:gd name="T61" fmla="*/ 1384 h 1674"/>
                  <a:gd name="T62" fmla="*/ 1433 w 1558"/>
                  <a:gd name="T63" fmla="*/ 1312 h 1674"/>
                  <a:gd name="T64" fmla="*/ 1481 w 1558"/>
                  <a:gd name="T65" fmla="*/ 1237 h 1674"/>
                  <a:gd name="T66" fmla="*/ 1518 w 1558"/>
                  <a:gd name="T67" fmla="*/ 1157 h 1674"/>
                  <a:gd name="T68" fmla="*/ 1543 w 1558"/>
                  <a:gd name="T69" fmla="*/ 1075 h 1674"/>
                  <a:gd name="T70" fmla="*/ 1556 w 1558"/>
                  <a:gd name="T71" fmla="*/ 991 h 1674"/>
                  <a:gd name="T72" fmla="*/ 1533 w 1558"/>
                  <a:gd name="T73" fmla="*/ 958 h 1674"/>
                  <a:gd name="T74" fmla="*/ 1443 w 1558"/>
                  <a:gd name="T75" fmla="*/ 940 h 1674"/>
                  <a:gd name="T76" fmla="*/ 1303 w 1558"/>
                  <a:gd name="T77" fmla="*/ 920 h 1674"/>
                  <a:gd name="T78" fmla="*/ 1226 w 1558"/>
                  <a:gd name="T79" fmla="*/ 841 h 1674"/>
                  <a:gd name="T80" fmla="*/ 1141 w 1558"/>
                  <a:gd name="T81" fmla="*/ 775 h 1674"/>
                  <a:gd name="T82" fmla="*/ 1050 w 1558"/>
                  <a:gd name="T83" fmla="*/ 723 h 1674"/>
                  <a:gd name="T84" fmla="*/ 956 w 1558"/>
                  <a:gd name="T85" fmla="*/ 684 h 1674"/>
                  <a:gd name="T86" fmla="*/ 865 w 1558"/>
                  <a:gd name="T87" fmla="*/ 657 h 1674"/>
                  <a:gd name="T88" fmla="*/ 893 w 1558"/>
                  <a:gd name="T89" fmla="*/ 281 h 1674"/>
                  <a:gd name="T90" fmla="*/ 930 w 1558"/>
                  <a:gd name="T91" fmla="*/ 38 h 1674"/>
                  <a:gd name="T92" fmla="*/ 934 w 1558"/>
                  <a:gd name="T93" fmla="*/ 0 h 1674"/>
                  <a:gd name="T94" fmla="*/ 869 w 1558"/>
                  <a:gd name="T95" fmla="*/ 0 h 1674"/>
                  <a:gd name="T96" fmla="*/ 741 w 1558"/>
                  <a:gd name="T97" fmla="*/ 3 h 1674"/>
                  <a:gd name="T98" fmla="*/ 619 w 1558"/>
                  <a:gd name="T99" fmla="*/ 16 h 1674"/>
                  <a:gd name="T100" fmla="*/ 522 w 1558"/>
                  <a:gd name="T101" fmla="*/ 37 h 1674"/>
                  <a:gd name="T102" fmla="*/ 446 w 1558"/>
                  <a:gd name="T103" fmla="*/ 66 h 1674"/>
                  <a:gd name="T104" fmla="*/ 387 w 1558"/>
                  <a:gd name="T105" fmla="*/ 98 h 1674"/>
                  <a:gd name="T106" fmla="*/ 345 w 1558"/>
                  <a:gd name="T107" fmla="*/ 131 h 1674"/>
                  <a:gd name="T108" fmla="*/ 316 w 1558"/>
                  <a:gd name="T109" fmla="*/ 165 h 1674"/>
                  <a:gd name="T110" fmla="*/ 297 w 1558"/>
                  <a:gd name="T111" fmla="*/ 195 h 1674"/>
                  <a:gd name="T112" fmla="*/ 285 w 1558"/>
                  <a:gd name="T113" fmla="*/ 230 h 1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1" name="Forma libre 20"/>
              <p:cNvSpPr>
                <a:spLocks/>
              </p:cNvSpPr>
              <p:nvPr userDrawn="1"/>
            </p:nvSpPr>
            <p:spPr bwMode="auto">
              <a:xfrm rot="1343236">
                <a:off x="2705592" y="1571220"/>
                <a:ext cx="439789" cy="402981"/>
              </a:xfrm>
              <a:custGeom>
                <a:avLst/>
                <a:gdLst>
                  <a:gd name="T0" fmla="*/ 331 w 2022"/>
                  <a:gd name="T1" fmla="*/ 1538 h 1870"/>
                  <a:gd name="T2" fmla="*/ 497 w 2022"/>
                  <a:gd name="T3" fmla="*/ 1607 h 1870"/>
                  <a:gd name="T4" fmla="*/ 637 w 2022"/>
                  <a:gd name="T5" fmla="*/ 1653 h 1870"/>
                  <a:gd name="T6" fmla="*/ 796 w 2022"/>
                  <a:gd name="T7" fmla="*/ 1690 h 1870"/>
                  <a:gd name="T8" fmla="*/ 826 w 2022"/>
                  <a:gd name="T9" fmla="*/ 1798 h 1870"/>
                  <a:gd name="T10" fmla="*/ 810 w 2022"/>
                  <a:gd name="T11" fmla="*/ 1861 h 1870"/>
                  <a:gd name="T12" fmla="*/ 808 w 2022"/>
                  <a:gd name="T13" fmla="*/ 1870 h 1870"/>
                  <a:gd name="T14" fmla="*/ 870 w 2022"/>
                  <a:gd name="T15" fmla="*/ 1857 h 1870"/>
                  <a:gd name="T16" fmla="*/ 962 w 2022"/>
                  <a:gd name="T17" fmla="*/ 1830 h 1870"/>
                  <a:gd name="T18" fmla="*/ 1047 w 2022"/>
                  <a:gd name="T19" fmla="*/ 1798 h 1870"/>
                  <a:gd name="T20" fmla="*/ 1134 w 2022"/>
                  <a:gd name="T21" fmla="*/ 1757 h 1870"/>
                  <a:gd name="T22" fmla="*/ 1225 w 2022"/>
                  <a:gd name="T23" fmla="*/ 1706 h 1870"/>
                  <a:gd name="T24" fmla="*/ 1306 w 2022"/>
                  <a:gd name="T25" fmla="*/ 1652 h 1870"/>
                  <a:gd name="T26" fmla="*/ 1378 w 2022"/>
                  <a:gd name="T27" fmla="*/ 1592 h 1870"/>
                  <a:gd name="T28" fmla="*/ 1443 w 2022"/>
                  <a:gd name="T29" fmla="*/ 1528 h 1870"/>
                  <a:gd name="T30" fmla="*/ 1498 w 2022"/>
                  <a:gd name="T31" fmla="*/ 1462 h 1870"/>
                  <a:gd name="T32" fmla="*/ 1546 w 2022"/>
                  <a:gd name="T33" fmla="*/ 1393 h 1870"/>
                  <a:gd name="T34" fmla="*/ 1586 w 2022"/>
                  <a:gd name="T35" fmla="*/ 1322 h 1870"/>
                  <a:gd name="T36" fmla="*/ 1618 w 2022"/>
                  <a:gd name="T37" fmla="*/ 1249 h 1870"/>
                  <a:gd name="T38" fmla="*/ 1644 w 2022"/>
                  <a:gd name="T39" fmla="*/ 1174 h 1870"/>
                  <a:gd name="T40" fmla="*/ 1664 w 2022"/>
                  <a:gd name="T41" fmla="*/ 1099 h 1870"/>
                  <a:gd name="T42" fmla="*/ 1751 w 2022"/>
                  <a:gd name="T43" fmla="*/ 1062 h 1870"/>
                  <a:gd name="T44" fmla="*/ 1916 w 2022"/>
                  <a:gd name="T45" fmla="*/ 1094 h 1870"/>
                  <a:gd name="T46" fmla="*/ 1982 w 2022"/>
                  <a:gd name="T47" fmla="*/ 1111 h 1870"/>
                  <a:gd name="T48" fmla="*/ 1999 w 2022"/>
                  <a:gd name="T49" fmla="*/ 1119 h 1870"/>
                  <a:gd name="T50" fmla="*/ 2019 w 2022"/>
                  <a:gd name="T51" fmla="*/ 1029 h 1870"/>
                  <a:gd name="T52" fmla="*/ 2020 w 2022"/>
                  <a:gd name="T53" fmla="*/ 946 h 1870"/>
                  <a:gd name="T54" fmla="*/ 2000 w 2022"/>
                  <a:gd name="T55" fmla="*/ 839 h 1870"/>
                  <a:gd name="T56" fmla="*/ 1956 w 2022"/>
                  <a:gd name="T57" fmla="*/ 688 h 1870"/>
                  <a:gd name="T58" fmla="*/ 1900 w 2022"/>
                  <a:gd name="T59" fmla="*/ 553 h 1870"/>
                  <a:gd name="T60" fmla="*/ 1837 w 2022"/>
                  <a:gd name="T61" fmla="*/ 434 h 1870"/>
                  <a:gd name="T62" fmla="*/ 1765 w 2022"/>
                  <a:gd name="T63" fmla="*/ 329 h 1870"/>
                  <a:gd name="T64" fmla="*/ 1685 w 2022"/>
                  <a:gd name="T65" fmla="*/ 239 h 1870"/>
                  <a:gd name="T66" fmla="*/ 1599 w 2022"/>
                  <a:gd name="T67" fmla="*/ 163 h 1870"/>
                  <a:gd name="T68" fmla="*/ 1508 w 2022"/>
                  <a:gd name="T69" fmla="*/ 102 h 1870"/>
                  <a:gd name="T70" fmla="*/ 1413 w 2022"/>
                  <a:gd name="T71" fmla="*/ 56 h 1870"/>
                  <a:gd name="T72" fmla="*/ 1313 w 2022"/>
                  <a:gd name="T73" fmla="*/ 23 h 1870"/>
                  <a:gd name="T74" fmla="*/ 1211 w 2022"/>
                  <a:gd name="T75" fmla="*/ 4 h 1870"/>
                  <a:gd name="T76" fmla="*/ 1172 w 2022"/>
                  <a:gd name="T77" fmla="*/ 29 h 1870"/>
                  <a:gd name="T78" fmla="*/ 1146 w 2022"/>
                  <a:gd name="T79" fmla="*/ 136 h 1870"/>
                  <a:gd name="T80" fmla="*/ 1105 w 2022"/>
                  <a:gd name="T81" fmla="*/ 311 h 1870"/>
                  <a:gd name="T82" fmla="*/ 1011 w 2022"/>
                  <a:gd name="T83" fmla="*/ 404 h 1870"/>
                  <a:gd name="T84" fmla="*/ 933 w 2022"/>
                  <a:gd name="T85" fmla="*/ 507 h 1870"/>
                  <a:gd name="T86" fmla="*/ 871 w 2022"/>
                  <a:gd name="T87" fmla="*/ 616 h 1870"/>
                  <a:gd name="T88" fmla="*/ 822 w 2022"/>
                  <a:gd name="T89" fmla="*/ 728 h 1870"/>
                  <a:gd name="T90" fmla="*/ 789 w 2022"/>
                  <a:gd name="T91" fmla="*/ 840 h 1870"/>
                  <a:gd name="T92" fmla="*/ 335 w 2022"/>
                  <a:gd name="T93" fmla="*/ 796 h 1870"/>
                  <a:gd name="T94" fmla="*/ 45 w 2022"/>
                  <a:gd name="T95" fmla="*/ 744 h 1870"/>
                  <a:gd name="T96" fmla="*/ 1 w 2022"/>
                  <a:gd name="T97" fmla="*/ 736 h 1870"/>
                  <a:gd name="T98" fmla="*/ 1 w 2022"/>
                  <a:gd name="T99" fmla="*/ 814 h 1870"/>
                  <a:gd name="T100" fmla="*/ 1 w 2022"/>
                  <a:gd name="T101" fmla="*/ 965 h 1870"/>
                  <a:gd name="T102" fmla="*/ 14 w 2022"/>
                  <a:gd name="T103" fmla="*/ 1111 h 1870"/>
                  <a:gd name="T104" fmla="*/ 39 w 2022"/>
                  <a:gd name="T105" fmla="*/ 1229 h 1870"/>
                  <a:gd name="T106" fmla="*/ 72 w 2022"/>
                  <a:gd name="T107" fmla="*/ 1321 h 1870"/>
                  <a:gd name="T108" fmla="*/ 110 w 2022"/>
                  <a:gd name="T109" fmla="*/ 1391 h 1870"/>
                  <a:gd name="T110" fmla="*/ 151 w 2022"/>
                  <a:gd name="T111" fmla="*/ 1442 h 1870"/>
                  <a:gd name="T112" fmla="*/ 191 w 2022"/>
                  <a:gd name="T113" fmla="*/ 1477 h 1870"/>
                  <a:gd name="T114" fmla="*/ 227 w 2022"/>
                  <a:gd name="T115" fmla="*/ 1498 h 1870"/>
                  <a:gd name="T116" fmla="*/ 271 w 2022"/>
                  <a:gd name="T117" fmla="*/ 151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2" name="Forma libre 21"/>
              <p:cNvSpPr>
                <a:spLocks/>
              </p:cNvSpPr>
              <p:nvPr userDrawn="1"/>
            </p:nvSpPr>
            <p:spPr bwMode="auto">
              <a:xfrm rot="1343236">
                <a:off x="4311620" y="1790055"/>
                <a:ext cx="283651" cy="335601"/>
              </a:xfrm>
              <a:custGeom>
                <a:avLst/>
                <a:gdLst>
                  <a:gd name="T0" fmla="*/ 895 w 1308"/>
                  <a:gd name="T1" fmla="*/ 1434 h 1554"/>
                  <a:gd name="T2" fmla="*/ 994 w 1308"/>
                  <a:gd name="T3" fmla="*/ 1337 h 1554"/>
                  <a:gd name="T4" fmla="*/ 1068 w 1308"/>
                  <a:gd name="T5" fmla="*/ 1251 h 1554"/>
                  <a:gd name="T6" fmla="*/ 1140 w 1308"/>
                  <a:gd name="T7" fmla="*/ 1144 h 1554"/>
                  <a:gd name="T8" fmla="*/ 1273 w 1308"/>
                  <a:gd name="T9" fmla="*/ 1180 h 1554"/>
                  <a:gd name="T10" fmla="*/ 1291 w 1308"/>
                  <a:gd name="T11" fmla="*/ 1184 h 1554"/>
                  <a:gd name="T12" fmla="*/ 1302 w 1308"/>
                  <a:gd name="T13" fmla="*/ 1103 h 1554"/>
                  <a:gd name="T14" fmla="*/ 1308 w 1308"/>
                  <a:gd name="T15" fmla="*/ 993 h 1554"/>
                  <a:gd name="T16" fmla="*/ 1305 w 1308"/>
                  <a:gd name="T17" fmla="*/ 921 h 1554"/>
                  <a:gd name="T18" fmla="*/ 1292 w 1308"/>
                  <a:gd name="T19" fmla="*/ 840 h 1554"/>
                  <a:gd name="T20" fmla="*/ 1276 w 1308"/>
                  <a:gd name="T21" fmla="*/ 765 h 1554"/>
                  <a:gd name="T22" fmla="*/ 1252 w 1308"/>
                  <a:gd name="T23" fmla="*/ 694 h 1554"/>
                  <a:gd name="T24" fmla="*/ 1223 w 1308"/>
                  <a:gd name="T25" fmla="*/ 628 h 1554"/>
                  <a:gd name="T26" fmla="*/ 1190 w 1308"/>
                  <a:gd name="T27" fmla="*/ 567 h 1554"/>
                  <a:gd name="T28" fmla="*/ 1152 w 1308"/>
                  <a:gd name="T29" fmla="*/ 510 h 1554"/>
                  <a:gd name="T30" fmla="*/ 1111 w 1308"/>
                  <a:gd name="T31" fmla="*/ 459 h 1554"/>
                  <a:gd name="T32" fmla="*/ 1067 w 1308"/>
                  <a:gd name="T33" fmla="*/ 413 h 1554"/>
                  <a:gd name="T34" fmla="*/ 969 w 1308"/>
                  <a:gd name="T35" fmla="*/ 334 h 1554"/>
                  <a:gd name="T36" fmla="*/ 999 w 1308"/>
                  <a:gd name="T37" fmla="*/ 219 h 1554"/>
                  <a:gd name="T38" fmla="*/ 1059 w 1308"/>
                  <a:gd name="T39" fmla="*/ 130 h 1554"/>
                  <a:gd name="T40" fmla="*/ 1077 w 1308"/>
                  <a:gd name="T41" fmla="*/ 100 h 1554"/>
                  <a:gd name="T42" fmla="*/ 1025 w 1308"/>
                  <a:gd name="T43" fmla="*/ 59 h 1554"/>
                  <a:gd name="T44" fmla="*/ 964 w 1308"/>
                  <a:gd name="T45" fmla="*/ 33 h 1554"/>
                  <a:gd name="T46" fmla="*/ 932 w 1308"/>
                  <a:gd name="T47" fmla="*/ 29 h 1554"/>
                  <a:gd name="T48" fmla="*/ 836 w 1308"/>
                  <a:gd name="T49" fmla="*/ 13 h 1554"/>
                  <a:gd name="T50" fmla="*/ 714 w 1308"/>
                  <a:gd name="T51" fmla="*/ 1 h 1554"/>
                  <a:gd name="T52" fmla="*/ 600 w 1308"/>
                  <a:gd name="T53" fmla="*/ 2 h 1554"/>
                  <a:gd name="T54" fmla="*/ 495 w 1308"/>
                  <a:gd name="T55" fmla="*/ 14 h 1554"/>
                  <a:gd name="T56" fmla="*/ 399 w 1308"/>
                  <a:gd name="T57" fmla="*/ 38 h 1554"/>
                  <a:gd name="T58" fmla="*/ 310 w 1308"/>
                  <a:gd name="T59" fmla="*/ 71 h 1554"/>
                  <a:gd name="T60" fmla="*/ 231 w 1308"/>
                  <a:gd name="T61" fmla="*/ 113 h 1554"/>
                  <a:gd name="T62" fmla="*/ 160 w 1308"/>
                  <a:gd name="T63" fmla="*/ 163 h 1554"/>
                  <a:gd name="T64" fmla="*/ 98 w 1308"/>
                  <a:gd name="T65" fmla="*/ 221 h 1554"/>
                  <a:gd name="T66" fmla="*/ 45 w 1308"/>
                  <a:gd name="T67" fmla="*/ 285 h 1554"/>
                  <a:gd name="T68" fmla="*/ 0 w 1308"/>
                  <a:gd name="T69" fmla="*/ 354 h 1554"/>
                  <a:gd name="T70" fmla="*/ 45 w 1308"/>
                  <a:gd name="T71" fmla="*/ 377 h 1554"/>
                  <a:gd name="T72" fmla="*/ 140 w 1308"/>
                  <a:gd name="T73" fmla="*/ 438 h 1554"/>
                  <a:gd name="T74" fmla="*/ 231 w 1308"/>
                  <a:gd name="T75" fmla="*/ 512 h 1554"/>
                  <a:gd name="T76" fmla="*/ 248 w 1308"/>
                  <a:gd name="T77" fmla="*/ 558 h 1554"/>
                  <a:gd name="T78" fmla="*/ 292 w 1308"/>
                  <a:gd name="T79" fmla="*/ 647 h 1554"/>
                  <a:gd name="T80" fmla="*/ 351 w 1308"/>
                  <a:gd name="T81" fmla="*/ 728 h 1554"/>
                  <a:gd name="T82" fmla="*/ 419 w 1308"/>
                  <a:gd name="T83" fmla="*/ 802 h 1554"/>
                  <a:gd name="T84" fmla="*/ 491 w 1308"/>
                  <a:gd name="T85" fmla="*/ 868 h 1554"/>
                  <a:gd name="T86" fmla="*/ 426 w 1308"/>
                  <a:gd name="T87" fmla="*/ 1075 h 1554"/>
                  <a:gd name="T88" fmla="*/ 241 w 1308"/>
                  <a:gd name="T89" fmla="*/ 1354 h 1554"/>
                  <a:gd name="T90" fmla="*/ 199 w 1308"/>
                  <a:gd name="T91" fmla="*/ 1416 h 1554"/>
                  <a:gd name="T92" fmla="*/ 231 w 1308"/>
                  <a:gd name="T93" fmla="*/ 1433 h 1554"/>
                  <a:gd name="T94" fmla="*/ 328 w 1308"/>
                  <a:gd name="T95" fmla="*/ 1478 h 1554"/>
                  <a:gd name="T96" fmla="*/ 448 w 1308"/>
                  <a:gd name="T97" fmla="*/ 1520 h 1554"/>
                  <a:gd name="T98" fmla="*/ 547 w 1308"/>
                  <a:gd name="T99" fmla="*/ 1545 h 1554"/>
                  <a:gd name="T100" fmla="*/ 632 w 1308"/>
                  <a:gd name="T101" fmla="*/ 1554 h 1554"/>
                  <a:gd name="T102" fmla="*/ 701 w 1308"/>
                  <a:gd name="T103" fmla="*/ 1551 h 1554"/>
                  <a:gd name="T104" fmla="*/ 755 w 1308"/>
                  <a:gd name="T105" fmla="*/ 1539 h 1554"/>
                  <a:gd name="T106" fmla="*/ 796 w 1308"/>
                  <a:gd name="T107" fmla="*/ 1522 h 1554"/>
                  <a:gd name="T108" fmla="*/ 827 w 1308"/>
                  <a:gd name="T109" fmla="*/ 1503 h 1554"/>
                  <a:gd name="T110" fmla="*/ 853 w 1308"/>
                  <a:gd name="T111" fmla="*/ 1478 h 1554"/>
                  <a:gd name="T112" fmla="*/ 865 w 1308"/>
                  <a:gd name="T113" fmla="*/ 1459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3" name="Forma libre 22"/>
              <p:cNvSpPr>
                <a:spLocks/>
              </p:cNvSpPr>
              <p:nvPr userDrawn="1"/>
            </p:nvSpPr>
            <p:spPr bwMode="auto">
              <a:xfrm rot="1343236">
                <a:off x="3263898" y="64482"/>
                <a:ext cx="389045" cy="374474"/>
              </a:xfrm>
              <a:custGeom>
                <a:avLst/>
                <a:gdLst>
                  <a:gd name="T0" fmla="*/ 384 w 1791"/>
                  <a:gd name="T1" fmla="*/ 1487 h 1728"/>
                  <a:gd name="T2" fmla="*/ 537 w 1791"/>
                  <a:gd name="T3" fmla="*/ 1524 h 1728"/>
                  <a:gd name="T4" fmla="*/ 664 w 1791"/>
                  <a:gd name="T5" fmla="*/ 1545 h 1728"/>
                  <a:gd name="T6" fmla="*/ 802 w 1791"/>
                  <a:gd name="T7" fmla="*/ 1558 h 1728"/>
                  <a:gd name="T8" fmla="*/ 850 w 1791"/>
                  <a:gd name="T9" fmla="*/ 1656 h 1728"/>
                  <a:gd name="T10" fmla="*/ 850 w 1791"/>
                  <a:gd name="T11" fmla="*/ 1720 h 1728"/>
                  <a:gd name="T12" fmla="*/ 850 w 1791"/>
                  <a:gd name="T13" fmla="*/ 1728 h 1728"/>
                  <a:gd name="T14" fmla="*/ 901 w 1791"/>
                  <a:gd name="T15" fmla="*/ 1706 h 1728"/>
                  <a:gd name="T16" fmla="*/ 1018 w 1791"/>
                  <a:gd name="T17" fmla="*/ 1644 h 1728"/>
                  <a:gd name="T18" fmla="*/ 1084 w 1791"/>
                  <a:gd name="T19" fmla="*/ 1602 h 1728"/>
                  <a:gd name="T20" fmla="*/ 1156 w 1791"/>
                  <a:gd name="T21" fmla="*/ 1549 h 1728"/>
                  <a:gd name="T22" fmla="*/ 1225 w 1791"/>
                  <a:gd name="T23" fmla="*/ 1489 h 1728"/>
                  <a:gd name="T24" fmla="*/ 1285 w 1791"/>
                  <a:gd name="T25" fmla="*/ 1427 h 1728"/>
                  <a:gd name="T26" fmla="*/ 1336 w 1791"/>
                  <a:gd name="T27" fmla="*/ 1361 h 1728"/>
                  <a:gd name="T28" fmla="*/ 1378 w 1791"/>
                  <a:gd name="T29" fmla="*/ 1296 h 1728"/>
                  <a:gd name="T30" fmla="*/ 1414 w 1791"/>
                  <a:gd name="T31" fmla="*/ 1228 h 1728"/>
                  <a:gd name="T32" fmla="*/ 1442 w 1791"/>
                  <a:gd name="T33" fmla="*/ 1159 h 1728"/>
                  <a:gd name="T34" fmla="*/ 1463 w 1791"/>
                  <a:gd name="T35" fmla="*/ 1092 h 1728"/>
                  <a:gd name="T36" fmla="*/ 1477 w 1791"/>
                  <a:gd name="T37" fmla="*/ 1024 h 1728"/>
                  <a:gd name="T38" fmla="*/ 1485 w 1791"/>
                  <a:gd name="T39" fmla="*/ 957 h 1728"/>
                  <a:gd name="T40" fmla="*/ 1488 w 1791"/>
                  <a:gd name="T41" fmla="*/ 893 h 1728"/>
                  <a:gd name="T42" fmla="*/ 1671 w 1791"/>
                  <a:gd name="T43" fmla="*/ 903 h 1728"/>
                  <a:gd name="T44" fmla="*/ 1764 w 1791"/>
                  <a:gd name="T45" fmla="*/ 906 h 1728"/>
                  <a:gd name="T46" fmla="*/ 1788 w 1791"/>
                  <a:gd name="T47" fmla="*/ 893 h 1728"/>
                  <a:gd name="T48" fmla="*/ 1791 w 1791"/>
                  <a:gd name="T49" fmla="*/ 854 h 1728"/>
                  <a:gd name="T50" fmla="*/ 1782 w 1791"/>
                  <a:gd name="T51" fmla="*/ 777 h 1728"/>
                  <a:gd name="T52" fmla="*/ 1757 w 1791"/>
                  <a:gd name="T53" fmla="*/ 709 h 1728"/>
                  <a:gd name="T54" fmla="*/ 1705 w 1791"/>
                  <a:gd name="T55" fmla="*/ 572 h 1728"/>
                  <a:gd name="T56" fmla="*/ 1645 w 1791"/>
                  <a:gd name="T57" fmla="*/ 452 h 1728"/>
                  <a:gd name="T58" fmla="*/ 1578 w 1791"/>
                  <a:gd name="T59" fmla="*/ 347 h 1728"/>
                  <a:gd name="T60" fmla="*/ 1505 w 1791"/>
                  <a:gd name="T61" fmla="*/ 256 h 1728"/>
                  <a:gd name="T62" fmla="*/ 1426 w 1791"/>
                  <a:gd name="T63" fmla="*/ 180 h 1728"/>
                  <a:gd name="T64" fmla="*/ 1344 w 1791"/>
                  <a:gd name="T65" fmla="*/ 117 h 1728"/>
                  <a:gd name="T66" fmla="*/ 1258 w 1791"/>
                  <a:gd name="T67" fmla="*/ 68 h 1728"/>
                  <a:gd name="T68" fmla="*/ 1172 w 1791"/>
                  <a:gd name="T69" fmla="*/ 33 h 1728"/>
                  <a:gd name="T70" fmla="*/ 1083 w 1791"/>
                  <a:gd name="T71" fmla="*/ 11 h 1728"/>
                  <a:gd name="T72" fmla="*/ 994 w 1791"/>
                  <a:gd name="T73" fmla="*/ 0 h 1728"/>
                  <a:gd name="T74" fmla="*/ 934 w 1791"/>
                  <a:gd name="T75" fmla="*/ 14 h 1728"/>
                  <a:gd name="T76" fmla="*/ 929 w 1791"/>
                  <a:gd name="T77" fmla="*/ 96 h 1728"/>
                  <a:gd name="T78" fmla="*/ 922 w 1791"/>
                  <a:gd name="T79" fmla="*/ 237 h 1728"/>
                  <a:gd name="T80" fmla="*/ 871 w 1791"/>
                  <a:gd name="T81" fmla="*/ 358 h 1728"/>
                  <a:gd name="T82" fmla="*/ 809 w 1791"/>
                  <a:gd name="T83" fmla="*/ 455 h 1728"/>
                  <a:gd name="T84" fmla="*/ 760 w 1791"/>
                  <a:gd name="T85" fmla="*/ 556 h 1728"/>
                  <a:gd name="T86" fmla="*/ 725 w 1791"/>
                  <a:gd name="T87" fmla="*/ 661 h 1728"/>
                  <a:gd name="T88" fmla="*/ 702 w 1791"/>
                  <a:gd name="T89" fmla="*/ 766 h 1728"/>
                  <a:gd name="T90" fmla="*/ 469 w 1791"/>
                  <a:gd name="T91" fmla="*/ 822 h 1728"/>
                  <a:gd name="T92" fmla="*/ 92 w 1791"/>
                  <a:gd name="T93" fmla="*/ 799 h 1728"/>
                  <a:gd name="T94" fmla="*/ 2 w 1791"/>
                  <a:gd name="T95" fmla="*/ 793 h 1728"/>
                  <a:gd name="T96" fmla="*/ 8 w 1791"/>
                  <a:gd name="T97" fmla="*/ 834 h 1728"/>
                  <a:gd name="T98" fmla="*/ 13 w 1791"/>
                  <a:gd name="T99" fmla="*/ 890 h 1728"/>
                  <a:gd name="T100" fmla="*/ 30 w 1791"/>
                  <a:gd name="T101" fmla="*/ 1008 h 1728"/>
                  <a:gd name="T102" fmla="*/ 60 w 1791"/>
                  <a:gd name="T103" fmla="*/ 1138 h 1728"/>
                  <a:gd name="T104" fmla="*/ 95 w 1791"/>
                  <a:gd name="T105" fmla="*/ 1240 h 1728"/>
                  <a:gd name="T106" fmla="*/ 135 w 1791"/>
                  <a:gd name="T107" fmla="*/ 1319 h 1728"/>
                  <a:gd name="T108" fmla="*/ 176 w 1791"/>
                  <a:gd name="T109" fmla="*/ 1379 h 1728"/>
                  <a:gd name="T110" fmla="*/ 217 w 1791"/>
                  <a:gd name="T111" fmla="*/ 1420 h 1728"/>
                  <a:gd name="T112" fmla="*/ 256 w 1791"/>
                  <a:gd name="T113" fmla="*/ 1448 h 1728"/>
                  <a:gd name="T114" fmla="*/ 289 w 1791"/>
                  <a:gd name="T115" fmla="*/ 1463 h 1728"/>
                  <a:gd name="T116" fmla="*/ 329 w 1791"/>
                  <a:gd name="T117" fmla="*/ 1473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4" name="Forma libre 23"/>
              <p:cNvSpPr>
                <a:spLocks/>
              </p:cNvSpPr>
              <p:nvPr userDrawn="1"/>
            </p:nvSpPr>
            <p:spPr bwMode="auto">
              <a:xfrm rot="1343236">
                <a:off x="4241933" y="330350"/>
                <a:ext cx="511353" cy="761905"/>
              </a:xfrm>
              <a:custGeom>
                <a:avLst/>
                <a:gdLst>
                  <a:gd name="T0" fmla="*/ 2187 w 2359"/>
                  <a:gd name="T1" fmla="*/ 1315 h 3528"/>
                  <a:gd name="T2" fmla="*/ 2182 w 2359"/>
                  <a:gd name="T3" fmla="*/ 1005 h 3528"/>
                  <a:gd name="T4" fmla="*/ 2349 w 2359"/>
                  <a:gd name="T5" fmla="*/ 935 h 3528"/>
                  <a:gd name="T6" fmla="*/ 2326 w 2359"/>
                  <a:gd name="T7" fmla="*/ 876 h 3528"/>
                  <a:gd name="T8" fmla="*/ 2214 w 2359"/>
                  <a:gd name="T9" fmla="*/ 720 h 3528"/>
                  <a:gd name="T10" fmla="*/ 2070 w 2359"/>
                  <a:gd name="T11" fmla="*/ 577 h 3528"/>
                  <a:gd name="T12" fmla="*/ 1911 w 2359"/>
                  <a:gd name="T13" fmla="*/ 461 h 3528"/>
                  <a:gd name="T14" fmla="*/ 1748 w 2359"/>
                  <a:gd name="T15" fmla="*/ 382 h 3528"/>
                  <a:gd name="T16" fmla="*/ 1581 w 2359"/>
                  <a:gd name="T17" fmla="*/ 336 h 3528"/>
                  <a:gd name="T18" fmla="*/ 1417 w 2359"/>
                  <a:gd name="T19" fmla="*/ 321 h 3528"/>
                  <a:gd name="T20" fmla="*/ 1277 w 2359"/>
                  <a:gd name="T21" fmla="*/ 247 h 3528"/>
                  <a:gd name="T22" fmla="*/ 1255 w 2359"/>
                  <a:gd name="T23" fmla="*/ 9 h 3528"/>
                  <a:gd name="T24" fmla="*/ 1107 w 2359"/>
                  <a:gd name="T25" fmla="*/ 20 h 3528"/>
                  <a:gd name="T26" fmla="*/ 977 w 2359"/>
                  <a:gd name="T27" fmla="*/ 83 h 3528"/>
                  <a:gd name="T28" fmla="*/ 723 w 2359"/>
                  <a:gd name="T29" fmla="*/ 261 h 3528"/>
                  <a:gd name="T30" fmla="*/ 540 w 2359"/>
                  <a:gd name="T31" fmla="*/ 458 h 3528"/>
                  <a:gd name="T32" fmla="*/ 421 w 2359"/>
                  <a:gd name="T33" fmla="*/ 670 h 3528"/>
                  <a:gd name="T34" fmla="*/ 367 w 2359"/>
                  <a:gd name="T35" fmla="*/ 886 h 3528"/>
                  <a:gd name="T36" fmla="*/ 369 w 2359"/>
                  <a:gd name="T37" fmla="*/ 1099 h 3528"/>
                  <a:gd name="T38" fmla="*/ 528 w 2359"/>
                  <a:gd name="T39" fmla="*/ 1116 h 3528"/>
                  <a:gd name="T40" fmla="*/ 772 w 2359"/>
                  <a:gd name="T41" fmla="*/ 1129 h 3528"/>
                  <a:gd name="T42" fmla="*/ 994 w 2359"/>
                  <a:gd name="T43" fmla="*/ 1223 h 3528"/>
                  <a:gd name="T44" fmla="*/ 1245 w 2359"/>
                  <a:gd name="T45" fmla="*/ 1263 h 3528"/>
                  <a:gd name="T46" fmla="*/ 1387 w 2359"/>
                  <a:gd name="T47" fmla="*/ 1477 h 3528"/>
                  <a:gd name="T48" fmla="*/ 1382 w 2359"/>
                  <a:gd name="T49" fmla="*/ 1736 h 3528"/>
                  <a:gd name="T50" fmla="*/ 1188 w 2359"/>
                  <a:gd name="T51" fmla="*/ 1712 h 3528"/>
                  <a:gd name="T52" fmla="*/ 1002 w 2359"/>
                  <a:gd name="T53" fmla="*/ 1724 h 3528"/>
                  <a:gd name="T54" fmla="*/ 873 w 2359"/>
                  <a:gd name="T55" fmla="*/ 1528 h 3528"/>
                  <a:gd name="T56" fmla="*/ 812 w 2359"/>
                  <a:gd name="T57" fmla="*/ 1394 h 3528"/>
                  <a:gd name="T58" fmla="*/ 643 w 2359"/>
                  <a:gd name="T59" fmla="*/ 1458 h 3528"/>
                  <a:gd name="T60" fmla="*/ 387 w 2359"/>
                  <a:gd name="T61" fmla="*/ 1652 h 3528"/>
                  <a:gd name="T62" fmla="*/ 186 w 2359"/>
                  <a:gd name="T63" fmla="*/ 1880 h 3528"/>
                  <a:gd name="T64" fmla="*/ 60 w 2359"/>
                  <a:gd name="T65" fmla="*/ 2115 h 3528"/>
                  <a:gd name="T66" fmla="*/ 4 w 2359"/>
                  <a:gd name="T67" fmla="*/ 2348 h 3528"/>
                  <a:gd name="T68" fmla="*/ 11 w 2359"/>
                  <a:gd name="T69" fmla="*/ 2571 h 3528"/>
                  <a:gd name="T70" fmla="*/ 107 w 2359"/>
                  <a:gd name="T71" fmla="*/ 2667 h 3528"/>
                  <a:gd name="T72" fmla="*/ 411 w 2359"/>
                  <a:gd name="T73" fmla="*/ 2618 h 3528"/>
                  <a:gd name="T74" fmla="*/ 543 w 2359"/>
                  <a:gd name="T75" fmla="*/ 2673 h 3528"/>
                  <a:gd name="T76" fmla="*/ 703 w 2359"/>
                  <a:gd name="T77" fmla="*/ 2709 h 3528"/>
                  <a:gd name="T78" fmla="*/ 973 w 2359"/>
                  <a:gd name="T79" fmla="*/ 2718 h 3528"/>
                  <a:gd name="T80" fmla="*/ 1177 w 2359"/>
                  <a:gd name="T81" fmla="*/ 3082 h 3528"/>
                  <a:gd name="T82" fmla="*/ 1254 w 2359"/>
                  <a:gd name="T83" fmla="*/ 3454 h 3528"/>
                  <a:gd name="T84" fmla="*/ 1268 w 2359"/>
                  <a:gd name="T85" fmla="*/ 3527 h 3528"/>
                  <a:gd name="T86" fmla="*/ 1456 w 2359"/>
                  <a:gd name="T87" fmla="*/ 3461 h 3528"/>
                  <a:gd name="T88" fmla="*/ 1732 w 2359"/>
                  <a:gd name="T89" fmla="*/ 3314 h 3528"/>
                  <a:gd name="T90" fmla="*/ 1887 w 2359"/>
                  <a:gd name="T91" fmla="*/ 3170 h 3528"/>
                  <a:gd name="T92" fmla="*/ 1953 w 2359"/>
                  <a:gd name="T93" fmla="*/ 3048 h 3528"/>
                  <a:gd name="T94" fmla="*/ 1968 w 2359"/>
                  <a:gd name="T95" fmla="*/ 2948 h 3528"/>
                  <a:gd name="T96" fmla="*/ 1966 w 2359"/>
                  <a:gd name="T97" fmla="*/ 2836 h 3528"/>
                  <a:gd name="T98" fmla="*/ 1956 w 2359"/>
                  <a:gd name="T99" fmla="*/ 2578 h 3528"/>
                  <a:gd name="T100" fmla="*/ 1913 w 2359"/>
                  <a:gd name="T101" fmla="*/ 2324 h 3528"/>
                  <a:gd name="T102" fmla="*/ 2094 w 2359"/>
                  <a:gd name="T103" fmla="*/ 2255 h 3528"/>
                  <a:gd name="T104" fmla="*/ 2064 w 2359"/>
                  <a:gd name="T105" fmla="*/ 2196 h 3528"/>
                  <a:gd name="T106" fmla="*/ 1931 w 2359"/>
                  <a:gd name="T107" fmla="*/ 2043 h 3528"/>
                  <a:gd name="T108" fmla="*/ 1820 w 2359"/>
                  <a:gd name="T109" fmla="*/ 1946 h 3528"/>
                  <a:gd name="T110" fmla="*/ 1964 w 2359"/>
                  <a:gd name="T111" fmla="*/ 1853 h 3528"/>
                  <a:gd name="T112" fmla="*/ 2080 w 2359"/>
                  <a:gd name="T113" fmla="*/ 1751 h 3528"/>
                  <a:gd name="T114" fmla="*/ 2140 w 2359"/>
                  <a:gd name="T115" fmla="*/ 1660 h 3528"/>
                  <a:gd name="T116" fmla="*/ 2162 w 2359"/>
                  <a:gd name="T117" fmla="*/ 1554 h 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5" name="Forma libre 24"/>
              <p:cNvSpPr>
                <a:spLocks/>
              </p:cNvSpPr>
              <p:nvPr userDrawn="1"/>
            </p:nvSpPr>
            <p:spPr bwMode="auto">
              <a:xfrm rot="1343236">
                <a:off x="3591060" y="275144"/>
                <a:ext cx="484028" cy="1000325"/>
              </a:xfrm>
              <a:custGeom>
                <a:avLst/>
                <a:gdLst>
                  <a:gd name="T0" fmla="*/ 1434 w 2231"/>
                  <a:gd name="T1" fmla="*/ 1464 h 4635"/>
                  <a:gd name="T2" fmla="*/ 1685 w 2231"/>
                  <a:gd name="T3" fmla="*/ 1427 h 4635"/>
                  <a:gd name="T4" fmla="*/ 1746 w 2231"/>
                  <a:gd name="T5" fmla="*/ 1224 h 4635"/>
                  <a:gd name="T6" fmla="*/ 1754 w 2231"/>
                  <a:gd name="T7" fmla="*/ 994 h 4635"/>
                  <a:gd name="T8" fmla="*/ 1711 w 2231"/>
                  <a:gd name="T9" fmla="*/ 779 h 4635"/>
                  <a:gd name="T10" fmla="*/ 1626 w 2231"/>
                  <a:gd name="T11" fmla="*/ 601 h 4635"/>
                  <a:gd name="T12" fmla="*/ 1511 w 2231"/>
                  <a:gd name="T13" fmla="*/ 455 h 4635"/>
                  <a:gd name="T14" fmla="*/ 1633 w 2231"/>
                  <a:gd name="T15" fmla="*/ 233 h 4635"/>
                  <a:gd name="T16" fmla="*/ 1605 w 2231"/>
                  <a:gd name="T17" fmla="*/ 150 h 4635"/>
                  <a:gd name="T18" fmla="*/ 1367 w 2231"/>
                  <a:gd name="T19" fmla="*/ 50 h 4635"/>
                  <a:gd name="T20" fmla="*/ 1038 w 2231"/>
                  <a:gd name="T21" fmla="*/ 0 h 4635"/>
                  <a:gd name="T22" fmla="*/ 763 w 2231"/>
                  <a:gd name="T23" fmla="*/ 47 h 4635"/>
                  <a:gd name="T24" fmla="*/ 545 w 2231"/>
                  <a:gd name="T25" fmla="*/ 172 h 4635"/>
                  <a:gd name="T26" fmla="*/ 480 w 2231"/>
                  <a:gd name="T27" fmla="*/ 321 h 4635"/>
                  <a:gd name="T28" fmla="*/ 677 w 2231"/>
                  <a:gd name="T29" fmla="*/ 590 h 4635"/>
                  <a:gd name="T30" fmla="*/ 808 w 2231"/>
                  <a:gd name="T31" fmla="*/ 855 h 4635"/>
                  <a:gd name="T32" fmla="*/ 569 w 2231"/>
                  <a:gd name="T33" fmla="*/ 1359 h 4635"/>
                  <a:gd name="T34" fmla="*/ 514 w 2231"/>
                  <a:gd name="T35" fmla="*/ 1527 h 4635"/>
                  <a:gd name="T36" fmla="*/ 842 w 2231"/>
                  <a:gd name="T37" fmla="*/ 1692 h 4635"/>
                  <a:gd name="T38" fmla="*/ 1058 w 2231"/>
                  <a:gd name="T39" fmla="*/ 1714 h 4635"/>
                  <a:gd name="T40" fmla="*/ 1067 w 2231"/>
                  <a:gd name="T41" fmla="*/ 1937 h 4635"/>
                  <a:gd name="T42" fmla="*/ 966 w 2231"/>
                  <a:gd name="T43" fmla="*/ 2110 h 4635"/>
                  <a:gd name="T44" fmla="*/ 839 w 2231"/>
                  <a:gd name="T45" fmla="*/ 2414 h 4635"/>
                  <a:gd name="T46" fmla="*/ 440 w 2231"/>
                  <a:gd name="T47" fmla="*/ 2599 h 4635"/>
                  <a:gd name="T48" fmla="*/ 28 w 2231"/>
                  <a:gd name="T49" fmla="*/ 2578 h 4635"/>
                  <a:gd name="T50" fmla="*/ 10 w 2231"/>
                  <a:gd name="T51" fmla="*/ 2645 h 4635"/>
                  <a:gd name="T52" fmla="*/ 69 w 2231"/>
                  <a:gd name="T53" fmla="*/ 2969 h 4635"/>
                  <a:gd name="T54" fmla="*/ 194 w 2231"/>
                  <a:gd name="T55" fmla="*/ 3225 h 4635"/>
                  <a:gd name="T56" fmla="*/ 323 w 2231"/>
                  <a:gd name="T57" fmla="*/ 3333 h 4635"/>
                  <a:gd name="T58" fmla="*/ 424 w 2231"/>
                  <a:gd name="T59" fmla="*/ 3361 h 4635"/>
                  <a:gd name="T60" fmla="*/ 828 w 2231"/>
                  <a:gd name="T61" fmla="*/ 3446 h 4635"/>
                  <a:gd name="T62" fmla="*/ 993 w 2231"/>
                  <a:gd name="T63" fmla="*/ 3644 h 4635"/>
                  <a:gd name="T64" fmla="*/ 1146 w 2231"/>
                  <a:gd name="T65" fmla="*/ 3610 h 4635"/>
                  <a:gd name="T66" fmla="*/ 1050 w 2231"/>
                  <a:gd name="T67" fmla="*/ 3935 h 4635"/>
                  <a:gd name="T68" fmla="*/ 650 w 2231"/>
                  <a:gd name="T69" fmla="*/ 4301 h 4635"/>
                  <a:gd name="T70" fmla="*/ 961 w 2231"/>
                  <a:gd name="T71" fmla="*/ 4531 h 4635"/>
                  <a:gd name="T72" fmla="*/ 1229 w 2231"/>
                  <a:gd name="T73" fmla="*/ 4630 h 4635"/>
                  <a:gd name="T74" fmla="*/ 1395 w 2231"/>
                  <a:gd name="T75" fmla="*/ 4619 h 4635"/>
                  <a:gd name="T76" fmla="*/ 1488 w 2231"/>
                  <a:gd name="T77" fmla="*/ 4569 h 4635"/>
                  <a:gd name="T78" fmla="*/ 1762 w 2231"/>
                  <a:gd name="T79" fmla="*/ 4418 h 4635"/>
                  <a:gd name="T80" fmla="*/ 2044 w 2231"/>
                  <a:gd name="T81" fmla="*/ 4330 h 4635"/>
                  <a:gd name="T82" fmla="*/ 2154 w 2231"/>
                  <a:gd name="T83" fmla="*/ 4259 h 4635"/>
                  <a:gd name="T84" fmla="*/ 2218 w 2231"/>
                  <a:gd name="T85" fmla="*/ 4014 h 4635"/>
                  <a:gd name="T86" fmla="*/ 2227 w 2231"/>
                  <a:gd name="T87" fmla="*/ 3746 h 4635"/>
                  <a:gd name="T88" fmla="*/ 2178 w 2231"/>
                  <a:gd name="T89" fmla="*/ 3507 h 4635"/>
                  <a:gd name="T90" fmla="*/ 2081 w 2231"/>
                  <a:gd name="T91" fmla="*/ 3304 h 4635"/>
                  <a:gd name="T92" fmla="*/ 2029 w 2231"/>
                  <a:gd name="T93" fmla="*/ 3108 h 4635"/>
                  <a:gd name="T94" fmla="*/ 2222 w 2231"/>
                  <a:gd name="T95" fmla="*/ 2946 h 4635"/>
                  <a:gd name="T96" fmla="*/ 2156 w 2231"/>
                  <a:gd name="T97" fmla="*/ 2866 h 4635"/>
                  <a:gd name="T98" fmla="*/ 1927 w 2231"/>
                  <a:gd name="T99" fmla="*/ 2736 h 4635"/>
                  <a:gd name="T100" fmla="*/ 1891 w 2231"/>
                  <a:gd name="T101" fmla="*/ 2673 h 4635"/>
                  <a:gd name="T102" fmla="*/ 2088 w 2231"/>
                  <a:gd name="T103" fmla="*/ 2658 h 4635"/>
                  <a:gd name="T104" fmla="*/ 2056 w 2231"/>
                  <a:gd name="T105" fmla="*/ 2450 h 4635"/>
                  <a:gd name="T106" fmla="*/ 1887 w 2231"/>
                  <a:gd name="T107" fmla="*/ 2110 h 4635"/>
                  <a:gd name="T108" fmla="*/ 1679 w 2231"/>
                  <a:gd name="T109" fmla="*/ 1866 h 4635"/>
                  <a:gd name="T110" fmla="*/ 1442 w 2231"/>
                  <a:gd name="T111" fmla="*/ 1714 h 4635"/>
                  <a:gd name="T112" fmla="*/ 1193 w 2231"/>
                  <a:gd name="T113" fmla="*/ 1646 h 4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6" name="Forma libre 25"/>
              <p:cNvSpPr>
                <a:spLocks/>
              </p:cNvSpPr>
              <p:nvPr userDrawn="1"/>
            </p:nvSpPr>
            <p:spPr bwMode="auto">
              <a:xfrm rot="1343236">
                <a:off x="4121751" y="2223638"/>
                <a:ext cx="671395" cy="480727"/>
              </a:xfrm>
              <a:custGeom>
                <a:avLst/>
                <a:gdLst>
                  <a:gd name="T0" fmla="*/ 2851 w 3095"/>
                  <a:gd name="T1" fmla="*/ 1551 h 2224"/>
                  <a:gd name="T2" fmla="*/ 2933 w 3095"/>
                  <a:gd name="T3" fmla="*/ 1269 h 2224"/>
                  <a:gd name="T4" fmla="*/ 3091 w 3095"/>
                  <a:gd name="T5" fmla="*/ 1226 h 2224"/>
                  <a:gd name="T6" fmla="*/ 3044 w 3095"/>
                  <a:gd name="T7" fmla="*/ 1052 h 2224"/>
                  <a:gd name="T8" fmla="*/ 2953 w 3095"/>
                  <a:gd name="T9" fmla="*/ 876 h 2224"/>
                  <a:gd name="T10" fmla="*/ 2834 w 3095"/>
                  <a:gd name="T11" fmla="*/ 726 h 2224"/>
                  <a:gd name="T12" fmla="*/ 2700 w 3095"/>
                  <a:gd name="T13" fmla="*/ 616 h 2224"/>
                  <a:gd name="T14" fmla="*/ 2556 w 3095"/>
                  <a:gd name="T15" fmla="*/ 542 h 2224"/>
                  <a:gd name="T16" fmla="*/ 2441 w 3095"/>
                  <a:gd name="T17" fmla="*/ 379 h 2224"/>
                  <a:gd name="T18" fmla="*/ 2450 w 3095"/>
                  <a:gd name="T19" fmla="*/ 210 h 2224"/>
                  <a:gd name="T20" fmla="*/ 2287 w 3095"/>
                  <a:gd name="T21" fmla="*/ 216 h 2224"/>
                  <a:gd name="T22" fmla="*/ 2080 w 3095"/>
                  <a:gd name="T23" fmla="*/ 259 h 2224"/>
                  <a:gd name="T24" fmla="*/ 1905 w 3095"/>
                  <a:gd name="T25" fmla="*/ 326 h 2224"/>
                  <a:gd name="T26" fmla="*/ 1761 w 3095"/>
                  <a:gd name="T27" fmla="*/ 412 h 2224"/>
                  <a:gd name="T28" fmla="*/ 1645 w 3095"/>
                  <a:gd name="T29" fmla="*/ 515 h 2224"/>
                  <a:gd name="T30" fmla="*/ 1526 w 3095"/>
                  <a:gd name="T31" fmla="*/ 528 h 2224"/>
                  <a:gd name="T32" fmla="*/ 1390 w 3095"/>
                  <a:gd name="T33" fmla="*/ 474 h 2224"/>
                  <a:gd name="T34" fmla="*/ 1062 w 3095"/>
                  <a:gd name="T35" fmla="*/ 958 h 2224"/>
                  <a:gd name="T36" fmla="*/ 1133 w 3095"/>
                  <a:gd name="T37" fmla="*/ 822 h 2224"/>
                  <a:gd name="T38" fmla="*/ 1436 w 3095"/>
                  <a:gd name="T39" fmla="*/ 277 h 2224"/>
                  <a:gd name="T40" fmla="*/ 1522 w 3095"/>
                  <a:gd name="T41" fmla="*/ 103 h 2224"/>
                  <a:gd name="T42" fmla="*/ 1335 w 3095"/>
                  <a:gd name="T43" fmla="*/ 23 h 2224"/>
                  <a:gd name="T44" fmla="*/ 976 w 3095"/>
                  <a:gd name="T45" fmla="*/ 4 h 2224"/>
                  <a:gd name="T46" fmla="*/ 651 w 3095"/>
                  <a:gd name="T47" fmla="*/ 65 h 2224"/>
                  <a:gd name="T48" fmla="*/ 392 w 3095"/>
                  <a:gd name="T49" fmla="*/ 194 h 2224"/>
                  <a:gd name="T50" fmla="*/ 201 w 3095"/>
                  <a:gd name="T51" fmla="*/ 374 h 2224"/>
                  <a:gd name="T52" fmla="*/ 126 w 3095"/>
                  <a:gd name="T53" fmla="*/ 549 h 2224"/>
                  <a:gd name="T54" fmla="*/ 611 w 3095"/>
                  <a:gd name="T55" fmla="*/ 870 h 2224"/>
                  <a:gd name="T56" fmla="*/ 452 w 3095"/>
                  <a:gd name="T57" fmla="*/ 778 h 2224"/>
                  <a:gd name="T58" fmla="*/ 26 w 3095"/>
                  <a:gd name="T59" fmla="*/ 538 h 2224"/>
                  <a:gd name="T60" fmla="*/ 48 w 3095"/>
                  <a:gd name="T61" fmla="*/ 570 h 2224"/>
                  <a:gd name="T62" fmla="*/ 440 w 3095"/>
                  <a:gd name="T63" fmla="*/ 980 h 2224"/>
                  <a:gd name="T64" fmla="*/ 762 w 3095"/>
                  <a:gd name="T65" fmla="*/ 1291 h 2224"/>
                  <a:gd name="T66" fmla="*/ 805 w 3095"/>
                  <a:gd name="T67" fmla="*/ 1320 h 2224"/>
                  <a:gd name="T68" fmla="*/ 940 w 3095"/>
                  <a:gd name="T69" fmla="*/ 1122 h 2224"/>
                  <a:gd name="T70" fmla="*/ 507 w 3095"/>
                  <a:gd name="T71" fmla="*/ 1881 h 2224"/>
                  <a:gd name="T72" fmla="*/ 431 w 3095"/>
                  <a:gd name="T73" fmla="*/ 2040 h 2224"/>
                  <a:gd name="T74" fmla="*/ 456 w 3095"/>
                  <a:gd name="T75" fmla="*/ 2081 h 2224"/>
                  <a:gd name="T76" fmla="*/ 674 w 3095"/>
                  <a:gd name="T77" fmla="*/ 2167 h 2224"/>
                  <a:gd name="T78" fmla="*/ 992 w 3095"/>
                  <a:gd name="T79" fmla="*/ 2224 h 2224"/>
                  <a:gd name="T80" fmla="*/ 1192 w 3095"/>
                  <a:gd name="T81" fmla="*/ 2197 h 2224"/>
                  <a:gd name="T82" fmla="*/ 1299 w 3095"/>
                  <a:gd name="T83" fmla="*/ 2134 h 2224"/>
                  <a:gd name="T84" fmla="*/ 1375 w 3095"/>
                  <a:gd name="T85" fmla="*/ 2050 h 2224"/>
                  <a:gd name="T86" fmla="*/ 1557 w 3095"/>
                  <a:gd name="T87" fmla="*/ 1836 h 2224"/>
                  <a:gd name="T88" fmla="*/ 1706 w 3095"/>
                  <a:gd name="T89" fmla="*/ 1590 h 2224"/>
                  <a:gd name="T90" fmla="*/ 1607 w 3095"/>
                  <a:gd name="T91" fmla="*/ 1504 h 2224"/>
                  <a:gd name="T92" fmla="*/ 1261 w 3095"/>
                  <a:gd name="T93" fmla="*/ 1279 h 2224"/>
                  <a:gd name="T94" fmla="*/ 1823 w 3095"/>
                  <a:gd name="T95" fmla="*/ 1591 h 2224"/>
                  <a:gd name="T96" fmla="*/ 1918 w 3095"/>
                  <a:gd name="T97" fmla="*/ 1618 h 2224"/>
                  <a:gd name="T98" fmla="*/ 1924 w 3095"/>
                  <a:gd name="T99" fmla="*/ 1301 h 2224"/>
                  <a:gd name="T100" fmla="*/ 1927 w 3095"/>
                  <a:gd name="T101" fmla="*/ 1113 h 2224"/>
                  <a:gd name="T102" fmla="*/ 2077 w 3095"/>
                  <a:gd name="T103" fmla="*/ 1197 h 2224"/>
                  <a:gd name="T104" fmla="*/ 2230 w 3095"/>
                  <a:gd name="T105" fmla="*/ 1250 h 2224"/>
                  <a:gd name="T106" fmla="*/ 2075 w 3095"/>
                  <a:gd name="T107" fmla="*/ 1899 h 2224"/>
                  <a:gd name="T108" fmla="*/ 2188 w 3095"/>
                  <a:gd name="T109" fmla="*/ 1916 h 2224"/>
                  <a:gd name="T110" fmla="*/ 2482 w 3095"/>
                  <a:gd name="T111" fmla="*/ 1899 h 2224"/>
                  <a:gd name="T112" fmla="*/ 2660 w 3095"/>
                  <a:gd name="T113" fmla="*/ 1835 h 2224"/>
                  <a:gd name="T114" fmla="*/ 2748 w 3095"/>
                  <a:gd name="T115" fmla="*/ 1757 h 2224"/>
                  <a:gd name="T116" fmla="*/ 2783 w 3095"/>
                  <a:gd name="T117" fmla="*/ 1688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7" name="Forma libre 26"/>
              <p:cNvSpPr>
                <a:spLocks/>
              </p:cNvSpPr>
              <p:nvPr userDrawn="1"/>
            </p:nvSpPr>
            <p:spPr bwMode="auto">
              <a:xfrm rot="1343236">
                <a:off x="4910374" y="2072818"/>
                <a:ext cx="443693" cy="413347"/>
              </a:xfrm>
              <a:custGeom>
                <a:avLst/>
                <a:gdLst>
                  <a:gd name="T0" fmla="*/ 1980 w 2047"/>
                  <a:gd name="T1" fmla="*/ 1289 h 1913"/>
                  <a:gd name="T2" fmla="*/ 1904 w 2047"/>
                  <a:gd name="T3" fmla="*/ 1157 h 1913"/>
                  <a:gd name="T4" fmla="*/ 1814 w 2047"/>
                  <a:gd name="T5" fmla="*/ 1035 h 1913"/>
                  <a:gd name="T6" fmla="*/ 1899 w 2047"/>
                  <a:gd name="T7" fmla="*/ 922 h 1913"/>
                  <a:gd name="T8" fmla="*/ 1859 w 2047"/>
                  <a:gd name="T9" fmla="*/ 902 h 1913"/>
                  <a:gd name="T10" fmla="*/ 1717 w 2047"/>
                  <a:gd name="T11" fmla="*/ 848 h 1913"/>
                  <a:gd name="T12" fmla="*/ 1545 w 2047"/>
                  <a:gd name="T13" fmla="*/ 818 h 1913"/>
                  <a:gd name="T14" fmla="*/ 1389 w 2047"/>
                  <a:gd name="T15" fmla="*/ 823 h 1913"/>
                  <a:gd name="T16" fmla="*/ 1344 w 2047"/>
                  <a:gd name="T17" fmla="*/ 800 h 1913"/>
                  <a:gd name="T18" fmla="*/ 1333 w 2047"/>
                  <a:gd name="T19" fmla="*/ 770 h 1913"/>
                  <a:gd name="T20" fmla="*/ 1300 w 2047"/>
                  <a:gd name="T21" fmla="*/ 629 h 1913"/>
                  <a:gd name="T22" fmla="*/ 1256 w 2047"/>
                  <a:gd name="T23" fmla="*/ 500 h 1913"/>
                  <a:gd name="T24" fmla="*/ 1272 w 2047"/>
                  <a:gd name="T25" fmla="*/ 364 h 1913"/>
                  <a:gd name="T26" fmla="*/ 1316 w 2047"/>
                  <a:gd name="T27" fmla="*/ 336 h 1913"/>
                  <a:gd name="T28" fmla="*/ 1229 w 2047"/>
                  <a:gd name="T29" fmla="*/ 269 h 1913"/>
                  <a:gd name="T30" fmla="*/ 1098 w 2047"/>
                  <a:gd name="T31" fmla="*/ 189 h 1913"/>
                  <a:gd name="T32" fmla="*/ 1005 w 2047"/>
                  <a:gd name="T33" fmla="*/ 156 h 1913"/>
                  <a:gd name="T34" fmla="*/ 915 w 2047"/>
                  <a:gd name="T35" fmla="*/ 138 h 1913"/>
                  <a:gd name="T36" fmla="*/ 828 w 2047"/>
                  <a:gd name="T37" fmla="*/ 130 h 1913"/>
                  <a:gd name="T38" fmla="*/ 746 w 2047"/>
                  <a:gd name="T39" fmla="*/ 133 h 1913"/>
                  <a:gd name="T40" fmla="*/ 650 w 2047"/>
                  <a:gd name="T41" fmla="*/ 149 h 1913"/>
                  <a:gd name="T42" fmla="*/ 514 w 2047"/>
                  <a:gd name="T43" fmla="*/ 198 h 1913"/>
                  <a:gd name="T44" fmla="*/ 418 w 2047"/>
                  <a:gd name="T45" fmla="*/ 87 h 1913"/>
                  <a:gd name="T46" fmla="*/ 373 w 2047"/>
                  <a:gd name="T47" fmla="*/ 8 h 1913"/>
                  <a:gd name="T48" fmla="*/ 317 w 2047"/>
                  <a:gd name="T49" fmla="*/ 33 h 1913"/>
                  <a:gd name="T50" fmla="*/ 218 w 2047"/>
                  <a:gd name="T51" fmla="*/ 130 h 1913"/>
                  <a:gd name="T52" fmla="*/ 130 w 2047"/>
                  <a:gd name="T53" fmla="*/ 251 h 1913"/>
                  <a:gd name="T54" fmla="*/ 66 w 2047"/>
                  <a:gd name="T55" fmla="*/ 370 h 1913"/>
                  <a:gd name="T56" fmla="*/ 23 w 2047"/>
                  <a:gd name="T57" fmla="*/ 484 h 1913"/>
                  <a:gd name="T58" fmla="*/ 2 w 2047"/>
                  <a:gd name="T59" fmla="*/ 594 h 1913"/>
                  <a:gd name="T60" fmla="*/ 1 w 2047"/>
                  <a:gd name="T61" fmla="*/ 699 h 1913"/>
                  <a:gd name="T62" fmla="*/ 18 w 2047"/>
                  <a:gd name="T63" fmla="*/ 797 h 1913"/>
                  <a:gd name="T64" fmla="*/ 52 w 2047"/>
                  <a:gd name="T65" fmla="*/ 888 h 1913"/>
                  <a:gd name="T66" fmla="*/ 96 w 2047"/>
                  <a:gd name="T67" fmla="*/ 948 h 1913"/>
                  <a:gd name="T68" fmla="*/ 181 w 2047"/>
                  <a:gd name="T69" fmla="*/ 907 h 1913"/>
                  <a:gd name="T70" fmla="*/ 330 w 2047"/>
                  <a:gd name="T71" fmla="*/ 858 h 1913"/>
                  <a:gd name="T72" fmla="*/ 450 w 2047"/>
                  <a:gd name="T73" fmla="*/ 868 h 1913"/>
                  <a:gd name="T74" fmla="*/ 570 w 2047"/>
                  <a:gd name="T75" fmla="*/ 854 h 1913"/>
                  <a:gd name="T76" fmla="*/ 685 w 2047"/>
                  <a:gd name="T77" fmla="*/ 823 h 1913"/>
                  <a:gd name="T78" fmla="*/ 812 w 2047"/>
                  <a:gd name="T79" fmla="*/ 886 h 1913"/>
                  <a:gd name="T80" fmla="*/ 759 w 2047"/>
                  <a:gd name="T81" fmla="*/ 975 h 1913"/>
                  <a:gd name="T82" fmla="*/ 704 w 2047"/>
                  <a:gd name="T83" fmla="*/ 1109 h 1913"/>
                  <a:gd name="T84" fmla="*/ 671 w 2047"/>
                  <a:gd name="T85" fmla="*/ 1237 h 1913"/>
                  <a:gd name="T86" fmla="*/ 658 w 2047"/>
                  <a:gd name="T87" fmla="*/ 1358 h 1913"/>
                  <a:gd name="T88" fmla="*/ 665 w 2047"/>
                  <a:gd name="T89" fmla="*/ 1470 h 1913"/>
                  <a:gd name="T90" fmla="*/ 688 w 2047"/>
                  <a:gd name="T91" fmla="*/ 1575 h 1913"/>
                  <a:gd name="T92" fmla="*/ 727 w 2047"/>
                  <a:gd name="T93" fmla="*/ 1668 h 1913"/>
                  <a:gd name="T94" fmla="*/ 779 w 2047"/>
                  <a:gd name="T95" fmla="*/ 1749 h 1913"/>
                  <a:gd name="T96" fmla="*/ 832 w 2047"/>
                  <a:gd name="T97" fmla="*/ 1768 h 1913"/>
                  <a:gd name="T98" fmla="*/ 926 w 2047"/>
                  <a:gd name="T99" fmla="*/ 1693 h 1913"/>
                  <a:gd name="T100" fmla="*/ 1058 w 2047"/>
                  <a:gd name="T101" fmla="*/ 1640 h 1913"/>
                  <a:gd name="T102" fmla="*/ 1179 w 2047"/>
                  <a:gd name="T103" fmla="*/ 1617 h 1913"/>
                  <a:gd name="T104" fmla="*/ 1293 w 2047"/>
                  <a:gd name="T105" fmla="*/ 1575 h 1913"/>
                  <a:gd name="T106" fmla="*/ 1399 w 2047"/>
                  <a:gd name="T107" fmla="*/ 1519 h 1913"/>
                  <a:gd name="T108" fmla="*/ 1639 w 2047"/>
                  <a:gd name="T109" fmla="*/ 1733 h 1913"/>
                  <a:gd name="T110" fmla="*/ 1781 w 2047"/>
                  <a:gd name="T111" fmla="*/ 1906 h 1913"/>
                  <a:gd name="T112" fmla="*/ 1806 w 2047"/>
                  <a:gd name="T113" fmla="*/ 1895 h 1913"/>
                  <a:gd name="T114" fmla="*/ 1898 w 2047"/>
                  <a:gd name="T115" fmla="*/ 1794 h 1913"/>
                  <a:gd name="T116" fmla="*/ 1976 w 2047"/>
                  <a:gd name="T117" fmla="*/ 1684 h 1913"/>
                  <a:gd name="T118" fmla="*/ 2023 w 2047"/>
                  <a:gd name="T119" fmla="*/ 1590 h 1913"/>
                  <a:gd name="T120" fmla="*/ 2044 w 2047"/>
                  <a:gd name="T121" fmla="*/ 1514 h 1913"/>
                  <a:gd name="T122" fmla="*/ 2046 w 2047"/>
                  <a:gd name="T123" fmla="*/ 1453 h 1913"/>
                  <a:gd name="T124" fmla="*/ 2033 w 2047"/>
                  <a:gd name="T125" fmla="*/ 1390 h 1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8" name="Forma libre 27"/>
              <p:cNvSpPr>
                <a:spLocks/>
              </p:cNvSpPr>
              <p:nvPr userDrawn="1"/>
            </p:nvSpPr>
            <p:spPr bwMode="auto">
              <a:xfrm rot="1343236">
                <a:off x="2244914" y="403907"/>
                <a:ext cx="968057" cy="808553"/>
              </a:xfrm>
              <a:custGeom>
                <a:avLst/>
                <a:gdLst>
                  <a:gd name="T0" fmla="*/ 4348 w 4461"/>
                  <a:gd name="T1" fmla="*/ 694 h 3747"/>
                  <a:gd name="T2" fmla="*/ 4086 w 4461"/>
                  <a:gd name="T3" fmla="*/ 317 h 3747"/>
                  <a:gd name="T4" fmla="*/ 3724 w 4461"/>
                  <a:gd name="T5" fmla="*/ 132 h 3747"/>
                  <a:gd name="T6" fmla="*/ 3530 w 4461"/>
                  <a:gd name="T7" fmla="*/ 490 h 3747"/>
                  <a:gd name="T8" fmla="*/ 3545 w 4461"/>
                  <a:gd name="T9" fmla="*/ 331 h 3747"/>
                  <a:gd name="T10" fmla="*/ 3606 w 4461"/>
                  <a:gd name="T11" fmla="*/ 2 h 3747"/>
                  <a:gd name="T12" fmla="*/ 3280 w 4461"/>
                  <a:gd name="T13" fmla="*/ 434 h 3747"/>
                  <a:gd name="T14" fmla="*/ 2957 w 4461"/>
                  <a:gd name="T15" fmla="*/ 929 h 3747"/>
                  <a:gd name="T16" fmla="*/ 3157 w 4461"/>
                  <a:gd name="T17" fmla="*/ 1054 h 3747"/>
                  <a:gd name="T18" fmla="*/ 2688 w 4461"/>
                  <a:gd name="T19" fmla="*/ 920 h 3747"/>
                  <a:gd name="T20" fmla="*/ 2156 w 4461"/>
                  <a:gd name="T21" fmla="*/ 797 h 3747"/>
                  <a:gd name="T22" fmla="*/ 2086 w 4461"/>
                  <a:gd name="T23" fmla="*/ 920 h 3747"/>
                  <a:gd name="T24" fmla="*/ 2050 w 4461"/>
                  <a:gd name="T25" fmla="*/ 1218 h 3747"/>
                  <a:gd name="T26" fmla="*/ 1982 w 4461"/>
                  <a:gd name="T27" fmla="*/ 1424 h 3747"/>
                  <a:gd name="T28" fmla="*/ 1778 w 4461"/>
                  <a:gd name="T29" fmla="*/ 1575 h 3747"/>
                  <a:gd name="T30" fmla="*/ 1449 w 4461"/>
                  <a:gd name="T31" fmla="*/ 1990 h 3747"/>
                  <a:gd name="T32" fmla="*/ 1577 w 4461"/>
                  <a:gd name="T33" fmla="*/ 1431 h 3747"/>
                  <a:gd name="T34" fmla="*/ 1665 w 4461"/>
                  <a:gd name="T35" fmla="*/ 884 h 3747"/>
                  <a:gd name="T36" fmla="*/ 1586 w 4461"/>
                  <a:gd name="T37" fmla="*/ 786 h 3747"/>
                  <a:gd name="T38" fmla="*/ 1134 w 4461"/>
                  <a:gd name="T39" fmla="*/ 766 h 3747"/>
                  <a:gd name="T40" fmla="*/ 649 w 4461"/>
                  <a:gd name="T41" fmla="*/ 926 h 3747"/>
                  <a:gd name="T42" fmla="*/ 345 w 4461"/>
                  <a:gd name="T43" fmla="*/ 1227 h 3747"/>
                  <a:gd name="T44" fmla="*/ 283 w 4461"/>
                  <a:gd name="T45" fmla="*/ 1467 h 3747"/>
                  <a:gd name="T46" fmla="*/ 456 w 4461"/>
                  <a:gd name="T47" fmla="*/ 1662 h 3747"/>
                  <a:gd name="T48" fmla="*/ 703 w 4461"/>
                  <a:gd name="T49" fmla="*/ 1869 h 3747"/>
                  <a:gd name="T50" fmla="*/ 165 w 4461"/>
                  <a:gd name="T51" fmla="*/ 1713 h 3747"/>
                  <a:gd name="T52" fmla="*/ 26 w 4461"/>
                  <a:gd name="T53" fmla="*/ 1847 h 3747"/>
                  <a:gd name="T54" fmla="*/ 331 w 4461"/>
                  <a:gd name="T55" fmla="*/ 2170 h 3747"/>
                  <a:gd name="T56" fmla="*/ 659 w 4461"/>
                  <a:gd name="T57" fmla="*/ 2525 h 3747"/>
                  <a:gd name="T58" fmla="*/ 900 w 4461"/>
                  <a:gd name="T59" fmla="*/ 2619 h 3747"/>
                  <a:gd name="T60" fmla="*/ 1081 w 4461"/>
                  <a:gd name="T61" fmla="*/ 2471 h 3747"/>
                  <a:gd name="T62" fmla="*/ 1001 w 4461"/>
                  <a:gd name="T63" fmla="*/ 2756 h 3747"/>
                  <a:gd name="T64" fmla="*/ 860 w 4461"/>
                  <a:gd name="T65" fmla="*/ 3377 h 3747"/>
                  <a:gd name="T66" fmla="*/ 931 w 4461"/>
                  <a:gd name="T67" fmla="*/ 3617 h 3747"/>
                  <a:gd name="T68" fmla="*/ 1173 w 4461"/>
                  <a:gd name="T69" fmla="*/ 3689 h 3747"/>
                  <a:gd name="T70" fmla="*/ 1678 w 4461"/>
                  <a:gd name="T71" fmla="*/ 3736 h 3747"/>
                  <a:gd name="T72" fmla="*/ 1895 w 4461"/>
                  <a:gd name="T73" fmla="*/ 3628 h 3747"/>
                  <a:gd name="T74" fmla="*/ 2035 w 4461"/>
                  <a:gd name="T75" fmla="*/ 3448 h 3747"/>
                  <a:gd name="T76" fmla="*/ 2264 w 4461"/>
                  <a:gd name="T77" fmla="*/ 3037 h 3747"/>
                  <a:gd name="T78" fmla="*/ 2230 w 4461"/>
                  <a:gd name="T79" fmla="*/ 2909 h 3747"/>
                  <a:gd name="T80" fmla="*/ 2059 w 4461"/>
                  <a:gd name="T81" fmla="*/ 2727 h 3747"/>
                  <a:gd name="T82" fmla="*/ 1753 w 4461"/>
                  <a:gd name="T83" fmla="*/ 2517 h 3747"/>
                  <a:gd name="T84" fmla="*/ 2389 w 4461"/>
                  <a:gd name="T85" fmla="*/ 2666 h 3747"/>
                  <a:gd name="T86" fmla="*/ 2723 w 4461"/>
                  <a:gd name="T87" fmla="*/ 2598 h 3747"/>
                  <a:gd name="T88" fmla="*/ 2694 w 4461"/>
                  <a:gd name="T89" fmla="*/ 2248 h 3747"/>
                  <a:gd name="T90" fmla="*/ 2622 w 4461"/>
                  <a:gd name="T91" fmla="*/ 1924 h 3747"/>
                  <a:gd name="T92" fmla="*/ 2872 w 4461"/>
                  <a:gd name="T93" fmla="*/ 1954 h 3747"/>
                  <a:gd name="T94" fmla="*/ 3110 w 4461"/>
                  <a:gd name="T95" fmla="*/ 1452 h 3747"/>
                  <a:gd name="T96" fmla="*/ 2970 w 4461"/>
                  <a:gd name="T97" fmla="*/ 1966 h 3747"/>
                  <a:gd name="T98" fmla="*/ 2963 w 4461"/>
                  <a:gd name="T99" fmla="*/ 2241 h 3747"/>
                  <a:gd name="T100" fmla="*/ 3186 w 4461"/>
                  <a:gd name="T101" fmla="*/ 2224 h 3747"/>
                  <a:gd name="T102" fmla="*/ 3499 w 4461"/>
                  <a:gd name="T103" fmla="*/ 2106 h 3747"/>
                  <a:gd name="T104" fmla="*/ 3784 w 4461"/>
                  <a:gd name="T105" fmla="*/ 1906 h 3747"/>
                  <a:gd name="T106" fmla="*/ 3959 w 4461"/>
                  <a:gd name="T107" fmla="*/ 1651 h 3747"/>
                  <a:gd name="T108" fmla="*/ 3973 w 4461"/>
                  <a:gd name="T109" fmla="*/ 1479 h 3747"/>
                  <a:gd name="T110" fmla="*/ 3526 w 4461"/>
                  <a:gd name="T111" fmla="*/ 1250 h 3747"/>
                  <a:gd name="T112" fmla="*/ 3624 w 4461"/>
                  <a:gd name="T113" fmla="*/ 1244 h 3747"/>
                  <a:gd name="T114" fmla="*/ 4377 w 4461"/>
                  <a:gd name="T115" fmla="*/ 1436 h 3747"/>
                  <a:gd name="T116" fmla="*/ 4459 w 4461"/>
                  <a:gd name="T117" fmla="*/ 1264 h 3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grpSp>
      </p:grpSp>
      <p:sp>
        <p:nvSpPr>
          <p:cNvPr id="3" name="Marcador de posición de texto 2"/>
          <p:cNvSpPr>
            <a:spLocks noGrp="1"/>
          </p:cNvSpPr>
          <p:nvPr userDrawn="1">
            <p:ph type="body" idx="1"/>
          </p:nvPr>
        </p:nvSpPr>
        <p:spPr>
          <a:xfrm>
            <a:off x="1395685" y="4536221"/>
            <a:ext cx="4993329" cy="4183441"/>
          </a:xfrm>
          <a:prstGeom prst="rect">
            <a:avLst/>
          </a:prstGeom>
        </p:spPr>
        <p:txBody>
          <a:bodyPr vert="horz" lIns="0" tIns="0" rIns="0" bIns="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a:p>
            <a:pPr lvl="5"/>
            <a:r>
              <a:rPr lang="es-ES"/>
              <a:t>Sexto</a:t>
            </a:r>
          </a:p>
          <a:p>
            <a:pPr lvl="6"/>
            <a:r>
              <a:rPr lang="es-ES"/>
              <a:t>Séptimo</a:t>
            </a:r>
          </a:p>
          <a:p>
            <a:pPr lvl="7"/>
            <a:r>
              <a:rPr lang="es-ES"/>
              <a:t>Octavo</a:t>
            </a:r>
          </a:p>
          <a:p>
            <a:pPr lvl="8"/>
            <a:r>
              <a:rPr lang="es-ES"/>
              <a:t>Noveno</a:t>
            </a:r>
          </a:p>
        </p:txBody>
      </p:sp>
      <p:sp>
        <p:nvSpPr>
          <p:cNvPr id="4" name="Marcador de posición de fecha 3"/>
          <p:cNvSpPr>
            <a:spLocks noGrp="1"/>
          </p:cNvSpPr>
          <p:nvPr userDrawn="1">
            <p:ph type="dt" sz="half" idx="2"/>
          </p:nvPr>
        </p:nvSpPr>
        <p:spPr>
          <a:xfrm>
            <a:off x="534353" y="9529010"/>
            <a:ext cx="1748790" cy="329156"/>
          </a:xfrm>
          <a:prstGeom prst="rect">
            <a:avLst/>
          </a:prstGeom>
        </p:spPr>
        <p:txBody>
          <a:bodyPr vert="horz" lIns="91440" tIns="45720" rIns="91440" bIns="45720" rtlCol="0" anchor="b"/>
          <a:lstStyle>
            <a:lvl1pPr algn="l" latinLnBrk="0">
              <a:defRPr lang="es-ES" sz="1000">
                <a:solidFill>
                  <a:schemeClr val="tx1">
                    <a:tint val="75000"/>
                  </a:schemeClr>
                </a:solidFill>
              </a:defRPr>
            </a:lvl1pPr>
          </a:lstStyle>
          <a:p>
            <a:fld id="{B15D3D48-5C63-4CD0-B9D2-B4D2F496D790}" type="datetimeFigureOut">
              <a:pPr/>
              <a:t>04/12/2013</a:t>
            </a:fld>
            <a:endParaRPr lang="es-ES"/>
          </a:p>
        </p:txBody>
      </p:sp>
      <p:sp>
        <p:nvSpPr>
          <p:cNvPr id="5" name="Marcador de posición de pie de página 4"/>
          <p:cNvSpPr>
            <a:spLocks noGrp="1"/>
          </p:cNvSpPr>
          <p:nvPr userDrawn="1">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es-ES" sz="1000">
                <a:solidFill>
                  <a:schemeClr val="tx1">
                    <a:tint val="75000"/>
                  </a:schemeClr>
                </a:solidFill>
              </a:defRPr>
            </a:lvl1pPr>
          </a:lstStyle>
          <a:p>
            <a:endParaRPr lang="es-ES"/>
          </a:p>
        </p:txBody>
      </p:sp>
      <p:sp>
        <p:nvSpPr>
          <p:cNvPr id="6" name="Marcador de posición de número de diapositiva 5"/>
          <p:cNvSpPr>
            <a:spLocks noGrp="1"/>
          </p:cNvSpPr>
          <p:nvPr userDrawn="1">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es-ES" sz="1000">
                <a:solidFill>
                  <a:schemeClr val="tx1">
                    <a:tint val="75000"/>
                  </a:schemeClr>
                </a:solidFill>
              </a:defRPr>
            </a:lvl1pPr>
          </a:lstStyle>
          <a:p>
            <a:fld id="{308FAEA7-0C3C-4CCF-BA6B-669D7915826F}" type="slidenum">
              <a:pPr/>
              <a:t>‹Nº›</a:t>
            </a:fld>
            <a:endParaRPr lang="es-ES"/>
          </a:p>
        </p:txBody>
      </p:sp>
      <p:sp>
        <p:nvSpPr>
          <p:cNvPr id="13" name="Marcador de posición de título 12"/>
          <p:cNvSpPr>
            <a:spLocks noGrp="1"/>
          </p:cNvSpPr>
          <p:nvPr userDrawn="1">
            <p:ph type="title"/>
          </p:nvPr>
        </p:nvSpPr>
        <p:spPr>
          <a:xfrm>
            <a:off x="1395686" y="3393632"/>
            <a:ext cx="4994228" cy="1142590"/>
          </a:xfrm>
          <a:prstGeom prst="rect">
            <a:avLst/>
          </a:prstGeom>
        </p:spPr>
        <p:txBody>
          <a:bodyPr vert="horz" lIns="0" tIns="0" rIns="0" bIns="0" rtlCol="0" anchor="b">
            <a:noAutofit/>
          </a:bodyPr>
          <a:lstStyle/>
          <a:p>
            <a:r>
              <a:rPr lang="es-ES"/>
              <a:t>Haga clic para modificar el estilo de título del patrón</a:t>
            </a:r>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es-ES" sz="3800" b="1" kern="1200" cap="all" baseline="0">
          <a:solidFill>
            <a:schemeClr val="accent2">
              <a:lumMod val="75000"/>
            </a:schemeClr>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es-ES"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es-ES"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es-ES"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9pPr>
    </p:bodyStyle>
    <p:otherStyle>
      <a:defPPr>
        <a:defRPr lang="es-ES"/>
      </a:defPPr>
      <a:lvl1pPr marL="0" algn="l" defTabSz="777240" rtl="0" eaLnBrk="1" latinLnBrk="0" hangingPunct="1">
        <a:defRPr lang="es-ES" sz="1530" kern="1200">
          <a:solidFill>
            <a:schemeClr val="tx1"/>
          </a:solidFill>
          <a:latin typeface="+mn-lt"/>
          <a:ea typeface="+mn-ea"/>
          <a:cs typeface="+mn-cs"/>
        </a:defRPr>
      </a:lvl1pPr>
      <a:lvl2pPr marL="388620" algn="l" defTabSz="777240" rtl="0" eaLnBrk="1" latinLnBrk="0" hangingPunct="1">
        <a:defRPr lang="es-ES" sz="1530" kern="1200">
          <a:solidFill>
            <a:schemeClr val="tx1"/>
          </a:solidFill>
          <a:latin typeface="+mn-lt"/>
          <a:ea typeface="+mn-ea"/>
          <a:cs typeface="+mn-cs"/>
        </a:defRPr>
      </a:lvl2pPr>
      <a:lvl3pPr marL="777240" algn="l" defTabSz="777240" rtl="0" eaLnBrk="1" latinLnBrk="0" hangingPunct="1">
        <a:defRPr lang="es-ES" sz="1530" kern="1200">
          <a:solidFill>
            <a:schemeClr val="tx1"/>
          </a:solidFill>
          <a:latin typeface="+mn-lt"/>
          <a:ea typeface="+mn-ea"/>
          <a:cs typeface="+mn-cs"/>
        </a:defRPr>
      </a:lvl3pPr>
      <a:lvl4pPr marL="1165860" algn="l" defTabSz="777240" rtl="0" eaLnBrk="1" latinLnBrk="0" hangingPunct="1">
        <a:defRPr lang="es-ES" sz="1530" kern="1200">
          <a:solidFill>
            <a:schemeClr val="tx1"/>
          </a:solidFill>
          <a:latin typeface="+mn-lt"/>
          <a:ea typeface="+mn-ea"/>
          <a:cs typeface="+mn-cs"/>
        </a:defRPr>
      </a:lvl4pPr>
      <a:lvl5pPr marL="1554480" algn="l" defTabSz="777240" rtl="0" eaLnBrk="1" latinLnBrk="0" hangingPunct="1">
        <a:defRPr lang="es-ES" sz="1530" kern="1200">
          <a:solidFill>
            <a:schemeClr val="tx1"/>
          </a:solidFill>
          <a:latin typeface="+mn-lt"/>
          <a:ea typeface="+mn-ea"/>
          <a:cs typeface="+mn-cs"/>
        </a:defRPr>
      </a:lvl5pPr>
      <a:lvl6pPr marL="1943100" algn="l" defTabSz="777240" rtl="0" eaLnBrk="1" latinLnBrk="0" hangingPunct="1">
        <a:defRPr lang="es-ES" sz="1530" kern="1200">
          <a:solidFill>
            <a:schemeClr val="tx1"/>
          </a:solidFill>
          <a:latin typeface="+mn-lt"/>
          <a:ea typeface="+mn-ea"/>
          <a:cs typeface="+mn-cs"/>
        </a:defRPr>
      </a:lvl6pPr>
      <a:lvl7pPr marL="2331720" algn="l" defTabSz="777240" rtl="0" eaLnBrk="1" latinLnBrk="0" hangingPunct="1">
        <a:defRPr lang="es-ES" sz="1530" kern="1200">
          <a:solidFill>
            <a:schemeClr val="tx1"/>
          </a:solidFill>
          <a:latin typeface="+mn-lt"/>
          <a:ea typeface="+mn-ea"/>
          <a:cs typeface="+mn-cs"/>
        </a:defRPr>
      </a:lvl7pPr>
      <a:lvl8pPr marL="2720340" algn="l" defTabSz="777240" rtl="0" eaLnBrk="1" latinLnBrk="0" hangingPunct="1">
        <a:defRPr lang="es-ES" sz="1530" kern="1200">
          <a:solidFill>
            <a:schemeClr val="tx1"/>
          </a:solidFill>
          <a:latin typeface="+mn-lt"/>
          <a:ea typeface="+mn-ea"/>
          <a:cs typeface="+mn-cs"/>
        </a:defRPr>
      </a:lvl8pPr>
      <a:lvl9pPr marL="3108960" algn="l" defTabSz="777240" rtl="0" eaLnBrk="1" latinLnBrk="0" hangingPunct="1">
        <a:defRPr lang="es-ES"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Marcador de posición de texto 17"/>
          <p:cNvSpPr>
            <a:spLocks noGrp="1"/>
          </p:cNvSpPr>
          <p:nvPr>
            <p:ph type="body" sz="quarter" idx="10"/>
          </p:nvPr>
        </p:nvSpPr>
        <p:spPr/>
        <p:txBody>
          <a:bodyPr/>
          <a:lstStyle/>
          <a:p>
            <a:r>
              <a:rPr lang="es-ES"/>
              <a:t>Introducción del evento</a:t>
            </a:r>
          </a:p>
        </p:txBody>
      </p:sp>
      <p:sp>
        <p:nvSpPr>
          <p:cNvPr id="19" name="Marcador de posición de texto 18"/>
          <p:cNvSpPr>
            <a:spLocks noGrp="1"/>
          </p:cNvSpPr>
          <p:nvPr>
            <p:ph type="body" sz="quarter" idx="12"/>
          </p:nvPr>
        </p:nvSpPr>
        <p:spPr/>
        <p:txBody>
          <a:bodyPr/>
          <a:lstStyle/>
          <a:p>
            <a:r>
              <a:rPr lang="es-ES"/>
              <a:t>Título del evento</a:t>
            </a:r>
          </a:p>
        </p:txBody>
      </p:sp>
      <p:sp>
        <p:nvSpPr>
          <p:cNvPr id="20" name="Marcador de posición de texto 19"/>
          <p:cNvSpPr>
            <a:spLocks noGrp="1"/>
          </p:cNvSpPr>
          <p:nvPr>
            <p:ph type="body" sz="quarter" idx="14"/>
          </p:nvPr>
        </p:nvSpPr>
        <p:spPr/>
        <p:txBody>
          <a:bodyPr/>
          <a:lstStyle/>
          <a:p>
            <a:r>
              <a:rPr lang="es-ES"/>
              <a:t>Subtítulo del evento</a:t>
            </a:r>
          </a:p>
        </p:txBody>
      </p:sp>
      <p:sp>
        <p:nvSpPr>
          <p:cNvPr id="31" name="Marcador de posición de texto 30"/>
          <p:cNvSpPr>
            <a:spLocks noGrp="1"/>
          </p:cNvSpPr>
          <p:nvPr>
            <p:ph type="body" sz="quarter" idx="15"/>
          </p:nvPr>
        </p:nvSpPr>
        <p:spPr/>
        <p:txBody>
          <a:bodyPr/>
          <a:lstStyle/>
          <a:p>
            <a:r>
              <a:rPr lang="es-ES"/>
              <a:t>Fecha</a:t>
            </a:r>
          </a:p>
        </p:txBody>
      </p:sp>
      <p:sp>
        <p:nvSpPr>
          <p:cNvPr id="32" name="Marcador de posición de texto 31"/>
          <p:cNvSpPr>
            <a:spLocks noGrp="1"/>
          </p:cNvSpPr>
          <p:nvPr>
            <p:ph type="body" sz="quarter" idx="16"/>
          </p:nvPr>
        </p:nvSpPr>
        <p:spPr/>
        <p:txBody>
          <a:bodyPr/>
          <a:lstStyle/>
          <a:p>
            <a:r>
              <a:rPr lang="es-ES"/>
              <a:t>Hora</a:t>
            </a:r>
          </a:p>
        </p:txBody>
      </p:sp>
      <p:sp>
        <p:nvSpPr>
          <p:cNvPr id="33" name="Marcador de posición de texto 32"/>
          <p:cNvSpPr>
            <a:spLocks noGrp="1"/>
          </p:cNvSpPr>
          <p:nvPr>
            <p:ph type="body" sz="quarter" idx="17"/>
          </p:nvPr>
        </p:nvSpPr>
        <p:spPr/>
        <p:txBody>
          <a:bodyPr/>
          <a:lstStyle/>
          <a:p>
            <a:r>
              <a:rPr lang="es-ES"/>
              <a:t>Ubicación</a:t>
            </a:r>
          </a:p>
          <a:p>
            <a:r>
              <a:rPr lang="es-ES"/>
              <a:t>Dirección, ciudad, código postal</a:t>
            </a:r>
          </a:p>
        </p:txBody>
      </p:sp>
      <p:sp>
        <p:nvSpPr>
          <p:cNvPr id="34" name="Marcador de posición de texto 33"/>
          <p:cNvSpPr>
            <a:spLocks noGrp="1"/>
          </p:cNvSpPr>
          <p:nvPr>
            <p:ph type="body" sz="quarter" idx="18"/>
          </p:nvPr>
        </p:nvSpPr>
        <p:spPr/>
        <p:txBody>
          <a:bodyPr/>
          <a:lstStyle/>
          <a:p>
            <a:r>
              <a:rPr lang="es-ES"/>
              <a:t>Puede personalizar este prospecto con información propia fácilmente. Para reemplazar cualquier texto de marcador de posición (como este), selecciónelo y escriba el suyo. </a:t>
            </a:r>
          </a:p>
          <a:p>
            <a:r>
              <a:rPr lang="es-ES"/>
              <a:t>Si necesita más marcadores para títulos, subtítulos o texto del cuerpo, copie cualquiera de los marcadores actuales y arrastre el nuevo hasta esa posición.</a:t>
            </a:r>
          </a:p>
        </p:txBody>
      </p:sp>
      <p:sp>
        <p:nvSpPr>
          <p:cNvPr id="44" name="Marcador de posición de texto 43"/>
          <p:cNvSpPr>
            <a:spLocks noGrp="1"/>
          </p:cNvSpPr>
          <p:nvPr>
            <p:ph type="body" sz="quarter" idx="19"/>
          </p:nvPr>
        </p:nvSpPr>
        <p:spPr/>
        <p:txBody>
          <a:bodyPr/>
          <a:lstStyle/>
          <a:p>
            <a:r>
              <a:rPr lang="es-ES"/>
              <a:t>Para más información, póngase en contacto con [nombre del contacto] llamando al [teléfono]</a:t>
            </a:r>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Prospecto con flores 8,5x11">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ssom Flyer.pptx" id="{29F70721-2D3D-4476-B247-E1B87FB7F553}" vid="{8C62A861-5E94-43C2-BC2E-BEF5211B0C2C}"/>
    </a:ext>
  </a:extLst>
</a:theme>
</file>

<file path=ppt/theme/theme2.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DocumentoBibliotecaFormulario</Display>
  <Edit>DocumentoBibliotecaFormulario</Edit>
  <New>DocumentoBibliotecaFormulario</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B9EA32-EDC7-4EE1-BEF8-95696FF3F5F5}">
  <ds:schemaRefs>
    <ds:schemaRef ds:uri="http://schemas.microsoft.com/sharepoint/v3/contenttype/forms"/>
  </ds:schemaRefs>
</ds:datastoreItem>
</file>

<file path=customXml/itemProps2.xml><?xml version="1.0" encoding="utf-8"?>
<ds:datastoreItem xmlns:ds="http://schemas.openxmlformats.org/officeDocument/2006/customXml" ds:itemID="{135CABBA-24DC-4481-84EC-C78A5DC3ED0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DB2AA3E-E64D-4228-B135-A743F9DC0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141</Words>
  <Application>Microsoft Office PowerPoint</Application>
  <PresentationFormat>Personalizado</PresentationFormat>
  <Paragraphs>12</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Candara</vt:lpstr>
      <vt:lpstr>Prospecto con flores 8,5x11</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2013-07-31T14:40:39Z</dcterms:created>
  <dcterms:modified xsi:type="dcterms:W3CDTF">2013-12-04T08:22:25Z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