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 id="2147483669" r:id="rId5"/>
    <p:sldMasterId id="2147483705" r:id="rId6"/>
    <p:sldMasterId id="2147483723" r:id="rId7"/>
  </p:sldMasterIdLst>
  <p:notesMasterIdLst>
    <p:notesMasterId r:id="rId28"/>
  </p:notesMasterIdLst>
  <p:sldIdLst>
    <p:sldId id="257" r:id="rId8"/>
    <p:sldId id="258" r:id="rId9"/>
    <p:sldId id="259" r:id="rId10"/>
    <p:sldId id="260" r:id="rId11"/>
    <p:sldId id="261" r:id="rId12"/>
    <p:sldId id="262" r:id="rId13"/>
    <p:sldId id="263" r:id="rId14"/>
    <p:sldId id="268" r:id="rId15"/>
    <p:sldId id="272" r:id="rId16"/>
    <p:sldId id="266" r:id="rId17"/>
    <p:sldId id="267" r:id="rId18"/>
    <p:sldId id="273" r:id="rId19"/>
    <p:sldId id="265" r:id="rId20"/>
    <p:sldId id="270" r:id="rId21"/>
    <p:sldId id="271" r:id="rId22"/>
    <p:sldId id="264" r:id="rId23"/>
    <p:sldId id="269" r:id="rId24"/>
    <p:sldId id="274" r:id="rId25"/>
    <p:sldId id="275" r:id="rId26"/>
    <p:sldId id="27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partado preliminar" id="{15202A74-163D-4B71-BBA8-E2FCD164262F}">
          <p14:sldIdLst>
            <p14:sldId id="257"/>
            <p14:sldId id="258"/>
            <p14:sldId id="259"/>
            <p14:sldId id="260"/>
            <p14:sldId id="261"/>
          </p14:sldIdLst>
        </p14:section>
        <p14:section name="Miembro de grupo 1" id="{0860697E-8C4A-43F9-A7C0-C435911657B2}">
          <p14:sldIdLst>
            <p14:sldId id="262"/>
            <p14:sldId id="263"/>
            <p14:sldId id="268"/>
            <p14:sldId id="272"/>
          </p14:sldIdLst>
        </p14:section>
        <p14:section name="Miembro de grupo 2" id="{ED02CA79-8112-418E-8BC2-0FD9B68AECB3}">
          <p14:sldIdLst>
            <p14:sldId id="266"/>
            <p14:sldId id="267"/>
            <p14:sldId id="273"/>
            <p14:sldId id="265"/>
          </p14:sldIdLst>
        </p14:section>
        <p14:section name="Miembro de grupo 3" id="{0DAD77B1-60C5-4EB2-933E-C56E97A5B2A7}">
          <p14:sldIdLst>
            <p14:sldId id="270"/>
            <p14:sldId id="271"/>
            <p14:sldId id="264"/>
            <p14:sldId id="269"/>
          </p14:sldIdLst>
        </p14:section>
        <p14:section name="Cierre general" id="{4AB6C702-EE4D-4283-ACB0-770710E41AE6}">
          <p14:sldIdLst>
            <p14:sldId id="274"/>
            <p14:sldId id="275"/>
            <p14:sldId id="27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5" autoAdjust="0"/>
    <p:restoredTop sz="59942" autoAdjust="0"/>
  </p:normalViewPr>
  <p:slideViewPr>
    <p:cSldViewPr snapToGrid="0">
      <p:cViewPr varScale="1">
        <p:scale>
          <a:sx n="99" d="100"/>
          <a:sy n="99" d="100"/>
        </p:scale>
        <p:origin x="72" y="312"/>
      </p:cViewPr>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Hoja1!$B$1</c:f>
              <c:strCache>
                <c:ptCount val="1"/>
                <c:pt idx="0">
                  <c:v>Serie 1</c:v>
                </c:pt>
              </c:strCache>
            </c:strRef>
          </c:tx>
          <c:spPr>
            <a:gradFill rotWithShape="1">
              <a:gsLst>
                <a:gs pos="0">
                  <a:schemeClr val="accent1">
                    <a:shade val="65000"/>
                    <a:tint val="94000"/>
                    <a:satMod val="103000"/>
                    <a:lumMod val="102000"/>
                  </a:schemeClr>
                </a:gs>
                <a:gs pos="50000">
                  <a:schemeClr val="accent1">
                    <a:shade val="65000"/>
                    <a:shade val="100000"/>
                    <a:satMod val="110000"/>
                    <a:lumMod val="100000"/>
                  </a:schemeClr>
                </a:gs>
                <a:gs pos="100000">
                  <a:schemeClr val="accent1">
                    <a:shade val="65000"/>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Hoja1!$A$2:$A$5</c:f>
              <c:strCache>
                <c:ptCount val="4"/>
                <c:pt idx="0">
                  <c:v>Categoría 1</c:v>
                </c:pt>
                <c:pt idx="1">
                  <c:v>Categoría 2</c:v>
                </c:pt>
                <c:pt idx="2">
                  <c:v>Categoría 3</c:v>
                </c:pt>
                <c:pt idx="3">
                  <c:v>Categoría 4</c:v>
                </c:pt>
              </c:strCache>
            </c:strRef>
          </c:cat>
          <c:val>
            <c:numRef>
              <c:f>Hoja1!$B$2:$B$5</c:f>
              <c:numCache>
                <c:formatCode>General</c:formatCode>
                <c:ptCount val="4"/>
                <c:pt idx="0">
                  <c:v>4.3</c:v>
                </c:pt>
                <c:pt idx="1">
                  <c:v>2.5</c:v>
                </c:pt>
                <c:pt idx="2">
                  <c:v>3.5</c:v>
                </c:pt>
                <c:pt idx="3">
                  <c:v>4.5</c:v>
                </c:pt>
              </c:numCache>
            </c:numRef>
          </c:val>
        </c:ser>
        <c:ser>
          <c:idx val="1"/>
          <c:order val="1"/>
          <c:tx>
            <c:strRef>
              <c:f>Hoja1!$C$1</c:f>
              <c:strCache>
                <c:ptCount val="1"/>
                <c:pt idx="0">
                  <c:v>Serie 2</c:v>
                </c:pt>
              </c:strCache>
            </c:strRef>
          </c:tx>
          <c:spPr>
            <a:gradFill rotWithShape="1">
              <a:gsLst>
                <a:gs pos="0">
                  <a:schemeClr val="accent1">
                    <a:tint val="94000"/>
                    <a:satMod val="103000"/>
                    <a:lumMod val="102000"/>
                  </a:schemeClr>
                </a:gs>
                <a:gs pos="50000">
                  <a:schemeClr val="accent1">
                    <a:shade val="100000"/>
                    <a:satMod val="110000"/>
                    <a:lumMod val="100000"/>
                  </a:schemeClr>
                </a:gs>
                <a:gs pos="100000">
                  <a:schemeClr val="accent1">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ser>
        <c:ser>
          <c:idx val="2"/>
          <c:order val="2"/>
          <c:tx>
            <c:strRef>
              <c:f>Hoja1!$D$1</c:f>
              <c:strCache>
                <c:ptCount val="1"/>
                <c:pt idx="0">
                  <c:v>Serie 3</c:v>
                </c:pt>
              </c:strCache>
            </c:strRef>
          </c:tx>
          <c:spPr>
            <a:gradFill rotWithShape="1">
              <a:gsLst>
                <a:gs pos="0">
                  <a:schemeClr val="accent1">
                    <a:tint val="65000"/>
                    <a:tint val="94000"/>
                    <a:satMod val="103000"/>
                    <a:lumMod val="102000"/>
                  </a:schemeClr>
                </a:gs>
                <a:gs pos="50000">
                  <a:schemeClr val="accent1">
                    <a:tint val="65000"/>
                    <a:shade val="100000"/>
                    <a:satMod val="110000"/>
                    <a:lumMod val="100000"/>
                  </a:schemeClr>
                </a:gs>
                <a:gs pos="100000">
                  <a:schemeClr val="accent1">
                    <a:tint val="65000"/>
                    <a:shade val="78000"/>
                    <a:satMod val="120000"/>
                    <a:lumMod val="99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ser>
        <c:dLbls>
          <c:dLblPos val="outEnd"/>
          <c:showLegendKey val="0"/>
          <c:showVal val="1"/>
          <c:showCatName val="0"/>
          <c:showSerName val="0"/>
          <c:showPercent val="0"/>
          <c:showBubbleSize val="0"/>
        </c:dLbls>
        <c:gapWidth val="100"/>
        <c:overlap val="-24"/>
        <c:axId val="239113760"/>
        <c:axId val="239133360"/>
      </c:barChart>
      <c:catAx>
        <c:axId val="239113760"/>
        <c:scaling>
          <c:orientation val="minMax"/>
        </c:scaling>
        <c:delete val="0"/>
        <c:axPos val="b"/>
        <c:title>
          <c:layout/>
          <c:overlay val="0"/>
          <c:spPr>
            <a:noFill/>
            <a:ln>
              <a:noFill/>
            </a:ln>
            <a:effectLst/>
          </c:spPr>
          <c:txPr>
            <a:bodyPr rot="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endParaRPr lang="es-ES"/>
            </a:p>
          </c:txPr>
        </c:title>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ES"/>
          </a:p>
        </c:txPr>
        <c:crossAx val="239133360"/>
        <c:crosses val="autoZero"/>
        <c:auto val="1"/>
        <c:lblAlgn val="ctr"/>
        <c:lblOffset val="100"/>
        <c:noMultiLvlLbl val="0"/>
      </c:catAx>
      <c:valAx>
        <c:axId val="239133360"/>
        <c:scaling>
          <c:orientation val="minMax"/>
        </c:scaling>
        <c:delete val="0"/>
        <c:axPos val="l"/>
        <c:majorGridlines>
          <c:spPr>
            <a:ln w="9525" cap="flat" cmpd="sng" algn="ctr">
              <a:solidFill>
                <a:schemeClr val="lt1">
                  <a:lumMod val="95000"/>
                  <a:alpha val="10000"/>
                </a:schemeClr>
              </a:solidFill>
              <a:round/>
            </a:ln>
            <a:effectLst/>
          </c:spPr>
        </c:majorGridlines>
        <c:title>
          <c:layout/>
          <c:overlay val="0"/>
          <c:spPr>
            <a:noFill/>
            <a:ln>
              <a:noFill/>
            </a:ln>
            <a:effectLst/>
          </c:spPr>
          <c:txPr>
            <a:bodyPr rot="-540000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endParaRPr lang="es-E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ES"/>
          </a:p>
        </c:txPr>
        <c:crossAx val="2391137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E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Primero</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f>Hoja1!$A$2:$A$5</c:f>
              <c:strCache>
                <c:ptCount val="4"/>
                <c:pt idx="0">
                  <c:v>Probar 1</c:v>
                </c:pt>
                <c:pt idx="1">
                  <c:v>Probar 2</c:v>
                </c:pt>
                <c:pt idx="2">
                  <c:v>Probar 3</c:v>
                </c:pt>
                <c:pt idx="3">
                  <c:v>Probar 4</c:v>
                </c:pt>
              </c:strCache>
            </c:strRef>
          </c:cat>
          <c:val>
            <c:numRef>
              <c:f>Hoja1!$B$2:$B$5</c:f>
              <c:numCache>
                <c:formatCode>General</c:formatCode>
                <c:ptCount val="4"/>
                <c:pt idx="0">
                  <c:v>4.3</c:v>
                </c:pt>
                <c:pt idx="1">
                  <c:v>2.5</c:v>
                </c:pt>
                <c:pt idx="2">
                  <c:v>3.5</c:v>
                </c:pt>
                <c:pt idx="3">
                  <c:v>4.5</c:v>
                </c:pt>
              </c:numCache>
            </c:numRef>
          </c:val>
          <c:smooth val="0"/>
        </c:ser>
        <c:ser>
          <c:idx val="1"/>
          <c:order val="1"/>
          <c:tx>
            <c:strRef>
              <c:f>Hoja1!$C$1</c:f>
              <c:strCache>
                <c:ptCount val="1"/>
                <c:pt idx="0">
                  <c:v>Segundo</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Hoja1!$A$2:$A$5</c:f>
              <c:strCache>
                <c:ptCount val="4"/>
                <c:pt idx="0">
                  <c:v>Probar 1</c:v>
                </c:pt>
                <c:pt idx="1">
                  <c:v>Probar 2</c:v>
                </c:pt>
                <c:pt idx="2">
                  <c:v>Probar 3</c:v>
                </c:pt>
                <c:pt idx="3">
                  <c:v>Probar 4</c:v>
                </c:pt>
              </c:strCache>
            </c:strRef>
          </c:cat>
          <c:val>
            <c:numRef>
              <c:f>Hoja1!$C$2:$C$5</c:f>
              <c:numCache>
                <c:formatCode>General</c:formatCode>
                <c:ptCount val="4"/>
                <c:pt idx="0">
                  <c:v>2.4</c:v>
                </c:pt>
                <c:pt idx="1">
                  <c:v>4.4000000000000004</c:v>
                </c:pt>
                <c:pt idx="2">
                  <c:v>1.8</c:v>
                </c:pt>
                <c:pt idx="3">
                  <c:v>2.8</c:v>
                </c:pt>
              </c:numCache>
            </c:numRef>
          </c:val>
          <c:smooth val="0"/>
        </c:ser>
        <c:ser>
          <c:idx val="2"/>
          <c:order val="2"/>
          <c:tx>
            <c:strRef>
              <c:f>Hoja1!$D$1</c:f>
              <c:strCache>
                <c:ptCount val="1"/>
                <c:pt idx="0">
                  <c:v>Tercero</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cat>
            <c:strRef>
              <c:f>Hoja1!$A$2:$A$5</c:f>
              <c:strCache>
                <c:ptCount val="4"/>
                <c:pt idx="0">
                  <c:v>Probar 1</c:v>
                </c:pt>
                <c:pt idx="1">
                  <c:v>Probar 2</c:v>
                </c:pt>
                <c:pt idx="2">
                  <c:v>Probar 3</c:v>
                </c:pt>
                <c:pt idx="3">
                  <c:v>Probar 4</c:v>
                </c:pt>
              </c:strCache>
            </c:strRef>
          </c:cat>
          <c:val>
            <c:numRef>
              <c:f>Hoja1!$D$2:$D$5</c:f>
              <c:numCache>
                <c:formatCode>General</c:formatCode>
                <c:ptCount val="4"/>
                <c:pt idx="0">
                  <c:v>2</c:v>
                </c:pt>
                <c:pt idx="1">
                  <c:v>2</c:v>
                </c:pt>
                <c:pt idx="2">
                  <c:v>3</c:v>
                </c:pt>
                <c:pt idx="3">
                  <c:v>5</c:v>
                </c:pt>
              </c:numCache>
            </c:numRef>
          </c:val>
          <c:smooth val="0"/>
        </c:ser>
        <c:dLbls>
          <c:dLblPos val="t"/>
          <c:showLegendKey val="0"/>
          <c:showVal val="0"/>
          <c:showCatName val="0"/>
          <c:showSerName val="0"/>
          <c:showPercent val="0"/>
          <c:showBubbleSize val="0"/>
        </c:dLbls>
        <c:smooth val="0"/>
        <c:axId val="360395632"/>
        <c:axId val="360396192"/>
      </c:lineChart>
      <c:catAx>
        <c:axId val="360395632"/>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ES"/>
          </a:p>
        </c:txPr>
        <c:crossAx val="360396192"/>
        <c:crosses val="autoZero"/>
        <c:auto val="1"/>
        <c:lblAlgn val="ctr"/>
        <c:lblOffset val="100"/>
        <c:noMultiLvlLbl val="0"/>
      </c:catAx>
      <c:valAx>
        <c:axId val="360396192"/>
        <c:scaling>
          <c:orientation val="minMax"/>
        </c:scaling>
        <c:delete val="0"/>
        <c:axPos val="l"/>
        <c:majorGridlines>
          <c:spPr>
            <a:ln w="9525" cap="flat" cmpd="sng" algn="ctr">
              <a:solidFill>
                <a:schemeClr val="lt1">
                  <a:lumMod val="95000"/>
                  <a:alpha val="10000"/>
                </a:schemeClr>
              </a:solidFill>
              <a:round/>
            </a:ln>
            <a:effectLst/>
          </c:spPr>
        </c:majorGridlines>
        <c:title>
          <c:layout/>
          <c:overlay val="0"/>
          <c:spPr>
            <a:noFill/>
            <a:ln>
              <a:noFill/>
            </a:ln>
            <a:effectLst/>
          </c:spPr>
          <c:txPr>
            <a:bodyPr rot="-540000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endParaRPr lang="es-E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ES"/>
          </a:p>
        </c:txPr>
        <c:crossAx val="36039563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E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c:f>
              <c:strCache>
                <c:ptCount val="1"/>
                <c:pt idx="0">
                  <c:v>Ventas</c:v>
                </c:pt>
              </c:strCache>
            </c:strRef>
          </c:tx>
          <c:dPt>
            <c:idx val="0"/>
            <c:bubble3D val="0"/>
            <c:spPr>
              <a:gradFill rotWithShape="1">
                <a:gsLst>
                  <a:gs pos="0">
                    <a:schemeClr val="accent2">
                      <a:tint val="94000"/>
                      <a:satMod val="103000"/>
                      <a:lumMod val="102000"/>
                    </a:schemeClr>
                  </a:gs>
                  <a:gs pos="50000">
                    <a:schemeClr val="accent2">
                      <a:shade val="100000"/>
                      <a:satMod val="110000"/>
                      <a:lumMod val="100000"/>
                    </a:schemeClr>
                  </a:gs>
                  <a:gs pos="100000">
                    <a:schemeClr val="accent2">
                      <a:shade val="78000"/>
                      <a:satMod val="120000"/>
                      <a:lumMod val="99000"/>
                    </a:schemeClr>
                  </a:gs>
                </a:gsLst>
                <a:lin ang="5400000" scaled="0"/>
              </a:gradFill>
              <a:ln>
                <a:noFill/>
              </a:ln>
              <a:effectLst>
                <a:outerShdw blurRad="57150" dist="19050" dir="5400000" algn="ctr" rotWithShape="0">
                  <a:srgbClr val="000000">
                    <a:alpha val="63000"/>
                  </a:srgbClr>
                </a:outerShdw>
              </a:effectLst>
            </c:spPr>
          </c:dPt>
          <c:dPt>
            <c:idx val="1"/>
            <c:bubble3D val="0"/>
            <c:spPr>
              <a:gradFill rotWithShape="1">
                <a:gsLst>
                  <a:gs pos="0">
                    <a:schemeClr val="accent4">
                      <a:tint val="94000"/>
                      <a:satMod val="103000"/>
                      <a:lumMod val="102000"/>
                    </a:schemeClr>
                  </a:gs>
                  <a:gs pos="50000">
                    <a:schemeClr val="accent4">
                      <a:shade val="100000"/>
                      <a:satMod val="110000"/>
                      <a:lumMod val="100000"/>
                    </a:schemeClr>
                  </a:gs>
                  <a:gs pos="100000">
                    <a:schemeClr val="accent4">
                      <a:shade val="78000"/>
                      <a:satMod val="120000"/>
                      <a:lumMod val="99000"/>
                    </a:schemeClr>
                  </a:gs>
                </a:gsLst>
                <a:lin ang="5400000" scaled="0"/>
              </a:gradFill>
              <a:ln>
                <a:noFill/>
              </a:ln>
              <a:effectLst>
                <a:outerShdw blurRad="57150" dist="19050" dir="5400000" algn="ctr" rotWithShape="0">
                  <a:srgbClr val="000000">
                    <a:alpha val="63000"/>
                  </a:srgbClr>
                </a:outerShdw>
              </a:effectLst>
            </c:spPr>
          </c:dPt>
          <c:dPt>
            <c:idx val="2"/>
            <c:bubble3D val="0"/>
            <c:spPr>
              <a:gradFill rotWithShape="1">
                <a:gsLst>
                  <a:gs pos="0">
                    <a:schemeClr val="accent6">
                      <a:tint val="94000"/>
                      <a:satMod val="103000"/>
                      <a:lumMod val="102000"/>
                    </a:schemeClr>
                  </a:gs>
                  <a:gs pos="50000">
                    <a:schemeClr val="accent6">
                      <a:shade val="100000"/>
                      <a:satMod val="110000"/>
                      <a:lumMod val="100000"/>
                    </a:schemeClr>
                  </a:gs>
                  <a:gs pos="100000">
                    <a:schemeClr val="accent6">
                      <a:shade val="78000"/>
                      <a:satMod val="120000"/>
                      <a:lumMod val="99000"/>
                    </a:schemeClr>
                  </a:gs>
                </a:gsLst>
                <a:lin ang="5400000" scaled="0"/>
              </a:gradFill>
              <a:ln>
                <a:noFill/>
              </a:ln>
              <a:effectLst>
                <a:outerShdw blurRad="57150" dist="19050" dir="5400000" algn="ctr" rotWithShape="0">
                  <a:srgbClr val="000000">
                    <a:alpha val="63000"/>
                  </a:srgbClr>
                </a:outerShdw>
              </a:effectLst>
            </c:spPr>
          </c:dPt>
          <c:dPt>
            <c:idx val="3"/>
            <c:bubble3D val="0"/>
            <c:spPr>
              <a:gradFill rotWithShape="1">
                <a:gsLst>
                  <a:gs pos="0">
                    <a:schemeClr val="accent2">
                      <a:lumMod val="60000"/>
                      <a:tint val="94000"/>
                      <a:satMod val="103000"/>
                      <a:lumMod val="102000"/>
                    </a:schemeClr>
                  </a:gs>
                  <a:gs pos="50000">
                    <a:schemeClr val="accent2">
                      <a:lumMod val="60000"/>
                      <a:shade val="100000"/>
                      <a:satMod val="110000"/>
                      <a:lumMod val="100000"/>
                    </a:schemeClr>
                  </a:gs>
                  <a:gs pos="100000">
                    <a:schemeClr val="accent2">
                      <a:lumMod val="60000"/>
                      <a:shade val="78000"/>
                      <a:satMod val="120000"/>
                      <a:lumMod val="99000"/>
                    </a:schemeClr>
                  </a:gs>
                </a:gsLst>
                <a:lin ang="5400000" scaled="0"/>
              </a:gradFill>
              <a:ln>
                <a:noFill/>
              </a:ln>
              <a:effectLst>
                <a:outerShdw blurRad="57150" dist="19050" dir="5400000" algn="ctr" rotWithShape="0">
                  <a:srgbClr val="000000">
                    <a:alpha val="63000"/>
                  </a:srgbClr>
                </a:outerShdw>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E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Hoja1!$A$2:$A$5</c:f>
              <c:strCache>
                <c:ptCount val="4"/>
                <c:pt idx="0">
                  <c:v>Elemento 1</c:v>
                </c:pt>
                <c:pt idx="1">
                  <c:v>Elemento 2</c:v>
                </c:pt>
                <c:pt idx="2">
                  <c:v>Elemento 3</c:v>
                </c:pt>
                <c:pt idx="3">
                  <c:v>Elemento 4</c:v>
                </c:pt>
              </c:strCache>
            </c:strRef>
          </c:cat>
          <c:val>
            <c:numRef>
              <c:f>Hoja1!$B$2:$B$5</c:f>
              <c:numCache>
                <c:formatCode>0%</c:formatCode>
                <c:ptCount val="4"/>
                <c:pt idx="0">
                  <c:v>0.59</c:v>
                </c:pt>
                <c:pt idx="1">
                  <c:v>0.23</c:v>
                </c:pt>
                <c:pt idx="2">
                  <c:v>0.1</c:v>
                </c:pt>
                <c:pt idx="3">
                  <c:v>0.08</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5884D6-3BB1-4C7A-9958-3549A252B586}" type="doc">
      <dgm:prSet loTypeId="urn:microsoft.com/office/officeart/2005/8/layout/hProcess7" loCatId="process" qsTypeId="urn:microsoft.com/office/officeart/2005/8/quickstyle/simple5" qsCatId="simple" csTypeId="urn:microsoft.com/office/officeart/2005/8/colors/accent1_5" csCatId="accent1" phldr="1"/>
      <dgm:spPr/>
      <dgm:t>
        <a:bodyPr/>
        <a:lstStyle/>
        <a:p>
          <a:endParaRPr lang="es-ES"/>
        </a:p>
      </dgm:t>
    </dgm:pt>
    <dgm:pt modelId="{CBB4726E-AC91-486A-9831-3C73E5C3A40D}">
      <dgm:prSet phldrT="[Texto]"/>
      <dgm:spPr/>
      <dgm:t>
        <a:bodyPr/>
        <a:lstStyle/>
        <a:p>
          <a:r>
            <a:rPr lang="es-ES"/>
            <a:t>Elemento</a:t>
          </a:r>
        </a:p>
      </dgm:t>
    </dgm:pt>
    <dgm:pt modelId="{4D6F7DE9-F890-465D-896D-EB7F06F3FCA4}" type="parTrans" cxnId="{170C6B92-7B7F-4B14-9CA2-362E963776FB}">
      <dgm:prSet/>
      <dgm:spPr/>
      <dgm:t>
        <a:bodyPr/>
        <a:lstStyle/>
        <a:p>
          <a:endParaRPr lang="es-ES"/>
        </a:p>
      </dgm:t>
    </dgm:pt>
    <dgm:pt modelId="{FD6A68BD-479F-4AF1-B090-C85511CDCD40}" type="sibTrans" cxnId="{170C6B92-7B7F-4B14-9CA2-362E963776FB}">
      <dgm:prSet/>
      <dgm:spPr/>
      <dgm:t>
        <a:bodyPr/>
        <a:lstStyle/>
        <a:p>
          <a:endParaRPr lang="es-ES"/>
        </a:p>
      </dgm:t>
    </dgm:pt>
    <dgm:pt modelId="{97BF57BE-D03A-4AD9-86DC-75B69C13E876}">
      <dgm:prSet phldrT="[Texto]"/>
      <dgm:spPr/>
      <dgm:t>
        <a:bodyPr/>
        <a:lstStyle/>
        <a:p>
          <a:r>
            <a:rPr lang="es-ES"/>
            <a:t>Texto</a:t>
          </a:r>
        </a:p>
      </dgm:t>
    </dgm:pt>
    <dgm:pt modelId="{F42D08D6-D259-4940-8C5B-344DC55D290F}" type="parTrans" cxnId="{01FA4A28-9B9F-46B8-AF19-E6EBBA82716B}">
      <dgm:prSet/>
      <dgm:spPr/>
      <dgm:t>
        <a:bodyPr/>
        <a:lstStyle/>
        <a:p>
          <a:endParaRPr lang="es-ES"/>
        </a:p>
      </dgm:t>
    </dgm:pt>
    <dgm:pt modelId="{0BB7D230-6C36-4DE0-AA50-71E0A02BE01B}" type="sibTrans" cxnId="{01FA4A28-9B9F-46B8-AF19-E6EBBA82716B}">
      <dgm:prSet/>
      <dgm:spPr/>
      <dgm:t>
        <a:bodyPr/>
        <a:lstStyle/>
        <a:p>
          <a:endParaRPr lang="es-ES"/>
        </a:p>
      </dgm:t>
    </dgm:pt>
    <dgm:pt modelId="{79FA98B1-E03E-48AA-BF19-2A636D041FCD}">
      <dgm:prSet phldrT="[Texto]"/>
      <dgm:spPr/>
      <dgm:t>
        <a:bodyPr/>
        <a:lstStyle/>
        <a:p>
          <a:r>
            <a:rPr lang="es-ES"/>
            <a:t>Elemento</a:t>
          </a:r>
        </a:p>
      </dgm:t>
    </dgm:pt>
    <dgm:pt modelId="{1384A03D-C4EF-41E0-96F4-155E3FFE8E39}" type="parTrans" cxnId="{8FB9F488-F6CA-4431-A695-02C7C260DF03}">
      <dgm:prSet/>
      <dgm:spPr/>
      <dgm:t>
        <a:bodyPr/>
        <a:lstStyle/>
        <a:p>
          <a:endParaRPr lang="es-ES"/>
        </a:p>
      </dgm:t>
    </dgm:pt>
    <dgm:pt modelId="{CF728D67-BDA2-40A0-A9E3-999DBAFB51FC}" type="sibTrans" cxnId="{8FB9F488-F6CA-4431-A695-02C7C260DF03}">
      <dgm:prSet/>
      <dgm:spPr/>
      <dgm:t>
        <a:bodyPr/>
        <a:lstStyle/>
        <a:p>
          <a:endParaRPr lang="es-ES"/>
        </a:p>
      </dgm:t>
    </dgm:pt>
    <dgm:pt modelId="{483E9BB6-2098-4EA1-BE95-6D2C33525E9A}">
      <dgm:prSet phldrT="[Texto]"/>
      <dgm:spPr/>
      <dgm:t>
        <a:bodyPr/>
        <a:lstStyle/>
        <a:p>
          <a:r>
            <a:rPr lang="es-ES"/>
            <a:t>Texto</a:t>
          </a:r>
        </a:p>
      </dgm:t>
    </dgm:pt>
    <dgm:pt modelId="{F48A9973-28C0-4A35-8C70-77B8077F41EA}" type="parTrans" cxnId="{021A4501-2B02-4B30-9097-0ECE013D372E}">
      <dgm:prSet/>
      <dgm:spPr/>
      <dgm:t>
        <a:bodyPr/>
        <a:lstStyle/>
        <a:p>
          <a:endParaRPr lang="es-ES"/>
        </a:p>
      </dgm:t>
    </dgm:pt>
    <dgm:pt modelId="{442E10EF-3A01-4108-80E7-42DCB5F914EE}" type="sibTrans" cxnId="{021A4501-2B02-4B30-9097-0ECE013D372E}">
      <dgm:prSet/>
      <dgm:spPr/>
      <dgm:t>
        <a:bodyPr/>
        <a:lstStyle/>
        <a:p>
          <a:endParaRPr lang="es-ES"/>
        </a:p>
      </dgm:t>
    </dgm:pt>
    <dgm:pt modelId="{7C96374A-BB1C-498B-A862-B1C8CE248781}">
      <dgm:prSet phldrT="[Texto]"/>
      <dgm:spPr/>
      <dgm:t>
        <a:bodyPr/>
        <a:lstStyle/>
        <a:p>
          <a:r>
            <a:rPr lang="es-ES"/>
            <a:t>Elemento</a:t>
          </a:r>
        </a:p>
      </dgm:t>
    </dgm:pt>
    <dgm:pt modelId="{04456B23-BD8D-4AFC-A79C-8B8E89F24B5C}" type="parTrans" cxnId="{F727B982-8474-48EF-B46E-F3A747A0BC5C}">
      <dgm:prSet/>
      <dgm:spPr/>
      <dgm:t>
        <a:bodyPr/>
        <a:lstStyle/>
        <a:p>
          <a:endParaRPr lang="es-ES"/>
        </a:p>
      </dgm:t>
    </dgm:pt>
    <dgm:pt modelId="{0768D594-6F2A-430C-9F9D-004BD3769FF0}" type="sibTrans" cxnId="{F727B982-8474-48EF-B46E-F3A747A0BC5C}">
      <dgm:prSet/>
      <dgm:spPr/>
      <dgm:t>
        <a:bodyPr/>
        <a:lstStyle/>
        <a:p>
          <a:endParaRPr lang="es-ES"/>
        </a:p>
      </dgm:t>
    </dgm:pt>
    <dgm:pt modelId="{DF709940-0038-47A4-B2C5-5158E0AB11E3}">
      <dgm:prSet phldrT="[Texto]"/>
      <dgm:spPr/>
      <dgm:t>
        <a:bodyPr/>
        <a:lstStyle/>
        <a:p>
          <a:r>
            <a:rPr lang="es-ES"/>
            <a:t>Texto</a:t>
          </a:r>
        </a:p>
      </dgm:t>
    </dgm:pt>
    <dgm:pt modelId="{414F2A37-5820-4CD0-AC35-177E20A7A1CC}" type="parTrans" cxnId="{C914FB38-DF1E-4F4E-826B-5E0AF62502F9}">
      <dgm:prSet/>
      <dgm:spPr/>
      <dgm:t>
        <a:bodyPr/>
        <a:lstStyle/>
        <a:p>
          <a:endParaRPr lang="es-ES"/>
        </a:p>
      </dgm:t>
    </dgm:pt>
    <dgm:pt modelId="{87297EC5-70A7-45B5-970E-CAE982770F81}" type="sibTrans" cxnId="{C914FB38-DF1E-4F4E-826B-5E0AF62502F9}">
      <dgm:prSet/>
      <dgm:spPr/>
      <dgm:t>
        <a:bodyPr/>
        <a:lstStyle/>
        <a:p>
          <a:endParaRPr lang="es-ES"/>
        </a:p>
      </dgm:t>
    </dgm:pt>
    <dgm:pt modelId="{242E3341-A476-421B-8FAD-8F480FA2A80E}">
      <dgm:prSet phldrT="[Texto]"/>
      <dgm:spPr/>
      <dgm:t>
        <a:bodyPr/>
        <a:lstStyle/>
        <a:p>
          <a:r>
            <a:rPr lang="es-ES"/>
            <a:t>Elemento</a:t>
          </a:r>
        </a:p>
      </dgm:t>
    </dgm:pt>
    <dgm:pt modelId="{D9EE479C-65E1-4D7B-83CD-4A907C8A675C}" type="parTrans" cxnId="{D83A8DCF-83A0-45A9-A956-F3C96B54427C}">
      <dgm:prSet/>
      <dgm:spPr/>
      <dgm:t>
        <a:bodyPr/>
        <a:lstStyle/>
        <a:p>
          <a:endParaRPr lang="es-ES"/>
        </a:p>
      </dgm:t>
    </dgm:pt>
    <dgm:pt modelId="{BAD25D22-F953-4DD8-B268-088B3F9A20C1}" type="sibTrans" cxnId="{D83A8DCF-83A0-45A9-A956-F3C96B54427C}">
      <dgm:prSet/>
      <dgm:spPr/>
      <dgm:t>
        <a:bodyPr/>
        <a:lstStyle/>
        <a:p>
          <a:endParaRPr lang="es-ES"/>
        </a:p>
      </dgm:t>
    </dgm:pt>
    <dgm:pt modelId="{FC570A8E-CEE4-43E8-84BB-9A7529349B5E}">
      <dgm:prSet phldrT="[Texto]"/>
      <dgm:spPr/>
      <dgm:t>
        <a:bodyPr/>
        <a:lstStyle/>
        <a:p>
          <a:r>
            <a:rPr lang="es-ES"/>
            <a:t>Texto</a:t>
          </a:r>
        </a:p>
      </dgm:t>
    </dgm:pt>
    <dgm:pt modelId="{BF865601-7A54-42F5-8595-E528056EC20A}" type="parTrans" cxnId="{6ECCC40D-498C-485F-98EA-C57AB0E69596}">
      <dgm:prSet/>
      <dgm:spPr/>
      <dgm:t>
        <a:bodyPr/>
        <a:lstStyle/>
        <a:p>
          <a:endParaRPr lang="es-ES"/>
        </a:p>
      </dgm:t>
    </dgm:pt>
    <dgm:pt modelId="{E4A8F694-FE93-4996-A0C3-D671E5ECEEEA}" type="sibTrans" cxnId="{6ECCC40D-498C-485F-98EA-C57AB0E69596}">
      <dgm:prSet/>
      <dgm:spPr/>
      <dgm:t>
        <a:bodyPr/>
        <a:lstStyle/>
        <a:p>
          <a:endParaRPr lang="es-ES"/>
        </a:p>
      </dgm:t>
    </dgm:pt>
    <dgm:pt modelId="{B617CC86-A9B2-45C7-80F0-437B13FFBD41}">
      <dgm:prSet phldrT="[Texto]"/>
      <dgm:spPr/>
      <dgm:t>
        <a:bodyPr/>
        <a:lstStyle/>
        <a:p>
          <a:r>
            <a:rPr lang="es-ES"/>
            <a:t>Elemento</a:t>
          </a:r>
        </a:p>
      </dgm:t>
    </dgm:pt>
    <dgm:pt modelId="{D5FDD172-A783-4C84-A056-C1A465C2D30D}" type="parTrans" cxnId="{EE7C2B3C-F6F6-4807-A76F-4134B5D897EC}">
      <dgm:prSet/>
      <dgm:spPr/>
      <dgm:t>
        <a:bodyPr/>
        <a:lstStyle/>
        <a:p>
          <a:endParaRPr lang="es-ES"/>
        </a:p>
      </dgm:t>
    </dgm:pt>
    <dgm:pt modelId="{F1F0BE42-6FA7-4881-96D2-75FA7C85581E}" type="sibTrans" cxnId="{EE7C2B3C-F6F6-4807-A76F-4134B5D897EC}">
      <dgm:prSet/>
      <dgm:spPr/>
      <dgm:t>
        <a:bodyPr/>
        <a:lstStyle/>
        <a:p>
          <a:endParaRPr lang="es-ES"/>
        </a:p>
      </dgm:t>
    </dgm:pt>
    <dgm:pt modelId="{C80B5D68-33D0-44B8-A326-6783BCBDE615}">
      <dgm:prSet phldrT="[Texto]"/>
      <dgm:spPr/>
      <dgm:t>
        <a:bodyPr/>
        <a:lstStyle/>
        <a:p>
          <a:r>
            <a:rPr lang="es-ES"/>
            <a:t>Texto</a:t>
          </a:r>
        </a:p>
      </dgm:t>
    </dgm:pt>
    <dgm:pt modelId="{83FA8EC8-1258-4DD3-8EB6-8F93B5D0F616}" type="parTrans" cxnId="{A7A9075F-02FA-48C0-BBF8-89ED076634B4}">
      <dgm:prSet/>
      <dgm:spPr/>
      <dgm:t>
        <a:bodyPr/>
        <a:lstStyle/>
        <a:p>
          <a:endParaRPr lang="es-ES"/>
        </a:p>
      </dgm:t>
    </dgm:pt>
    <dgm:pt modelId="{AB866728-2E92-4FCC-AF08-94F0A386C6ED}" type="sibTrans" cxnId="{A7A9075F-02FA-48C0-BBF8-89ED076634B4}">
      <dgm:prSet/>
      <dgm:spPr/>
      <dgm:t>
        <a:bodyPr/>
        <a:lstStyle/>
        <a:p>
          <a:endParaRPr lang="es-ES"/>
        </a:p>
      </dgm:t>
    </dgm:pt>
    <dgm:pt modelId="{E36243BA-743F-4042-AD08-F23C42D17CD2}" type="pres">
      <dgm:prSet presAssocID="{3B5884D6-3BB1-4C7A-9958-3549A252B586}" presName="Name0" presStyleCnt="0">
        <dgm:presLayoutVars>
          <dgm:dir/>
          <dgm:animLvl val="lvl"/>
          <dgm:resizeHandles val="exact"/>
        </dgm:presLayoutVars>
      </dgm:prSet>
      <dgm:spPr/>
      <dgm:t>
        <a:bodyPr/>
        <a:lstStyle/>
        <a:p>
          <a:endParaRPr lang="es-ES"/>
        </a:p>
      </dgm:t>
    </dgm:pt>
    <dgm:pt modelId="{767AE51B-ECBF-4DDE-B3D5-81BBAEDD071E}" type="pres">
      <dgm:prSet presAssocID="{CBB4726E-AC91-486A-9831-3C73E5C3A40D}" presName="compositeNode" presStyleCnt="0">
        <dgm:presLayoutVars>
          <dgm:bulletEnabled val="1"/>
        </dgm:presLayoutVars>
      </dgm:prSet>
      <dgm:spPr/>
    </dgm:pt>
    <dgm:pt modelId="{B6FCD7B7-199F-44A3-B6BF-5E3FACA6C604}" type="pres">
      <dgm:prSet presAssocID="{CBB4726E-AC91-486A-9831-3C73E5C3A40D}" presName="bgRect" presStyleLbl="node1" presStyleIdx="0" presStyleCnt="5"/>
      <dgm:spPr/>
      <dgm:t>
        <a:bodyPr/>
        <a:lstStyle/>
        <a:p>
          <a:endParaRPr lang="es-ES"/>
        </a:p>
      </dgm:t>
    </dgm:pt>
    <dgm:pt modelId="{B03DAC02-8446-4C35-BF4A-FCA8CE02D6BA}" type="pres">
      <dgm:prSet presAssocID="{CBB4726E-AC91-486A-9831-3C73E5C3A40D}" presName="parentNode" presStyleLbl="node1" presStyleIdx="0" presStyleCnt="5">
        <dgm:presLayoutVars>
          <dgm:chMax val="0"/>
          <dgm:bulletEnabled val="1"/>
        </dgm:presLayoutVars>
      </dgm:prSet>
      <dgm:spPr/>
      <dgm:t>
        <a:bodyPr/>
        <a:lstStyle/>
        <a:p>
          <a:endParaRPr lang="es-ES"/>
        </a:p>
      </dgm:t>
    </dgm:pt>
    <dgm:pt modelId="{586ABF2D-8623-413E-8ED0-11EDC83194A9}" type="pres">
      <dgm:prSet presAssocID="{CBB4726E-AC91-486A-9831-3C73E5C3A40D}" presName="childNode" presStyleLbl="node1" presStyleIdx="0" presStyleCnt="5">
        <dgm:presLayoutVars>
          <dgm:bulletEnabled val="1"/>
        </dgm:presLayoutVars>
      </dgm:prSet>
      <dgm:spPr/>
      <dgm:t>
        <a:bodyPr/>
        <a:lstStyle/>
        <a:p>
          <a:endParaRPr lang="es-ES"/>
        </a:p>
      </dgm:t>
    </dgm:pt>
    <dgm:pt modelId="{23BAEE65-D0C8-405C-96A7-A3DF995A65A0}" type="pres">
      <dgm:prSet presAssocID="{FD6A68BD-479F-4AF1-B090-C85511CDCD40}" presName="hSp" presStyleCnt="0"/>
      <dgm:spPr/>
    </dgm:pt>
    <dgm:pt modelId="{B4BF9838-FEBF-4A3A-8857-BA7C63058D08}" type="pres">
      <dgm:prSet presAssocID="{FD6A68BD-479F-4AF1-B090-C85511CDCD40}" presName="vProcSp" presStyleCnt="0"/>
      <dgm:spPr/>
    </dgm:pt>
    <dgm:pt modelId="{07C06DFE-5B72-4088-85FE-D5299A57753E}" type="pres">
      <dgm:prSet presAssocID="{FD6A68BD-479F-4AF1-B090-C85511CDCD40}" presName="vSp1" presStyleCnt="0"/>
      <dgm:spPr/>
    </dgm:pt>
    <dgm:pt modelId="{575D6E97-7D1F-4E7F-8320-35996600DDD6}" type="pres">
      <dgm:prSet presAssocID="{FD6A68BD-479F-4AF1-B090-C85511CDCD40}" presName="simulatedConn" presStyleLbl="solidFgAcc1" presStyleIdx="0" presStyleCnt="4"/>
      <dgm:spPr/>
    </dgm:pt>
    <dgm:pt modelId="{BC4BBC8C-81E7-4782-86BA-E8BB4BDC4936}" type="pres">
      <dgm:prSet presAssocID="{FD6A68BD-479F-4AF1-B090-C85511CDCD40}" presName="vSp2" presStyleCnt="0"/>
      <dgm:spPr/>
    </dgm:pt>
    <dgm:pt modelId="{3F6F0940-D586-4300-947F-95EBD619E35D}" type="pres">
      <dgm:prSet presAssocID="{FD6A68BD-479F-4AF1-B090-C85511CDCD40}" presName="sibTrans" presStyleCnt="0"/>
      <dgm:spPr/>
    </dgm:pt>
    <dgm:pt modelId="{1D3B1CD7-C916-43CB-85BE-53AF7C9D3A97}" type="pres">
      <dgm:prSet presAssocID="{79FA98B1-E03E-48AA-BF19-2A636D041FCD}" presName="compositeNode" presStyleCnt="0">
        <dgm:presLayoutVars>
          <dgm:bulletEnabled val="1"/>
        </dgm:presLayoutVars>
      </dgm:prSet>
      <dgm:spPr/>
    </dgm:pt>
    <dgm:pt modelId="{65CAE1A9-4C5D-44E8-B2ED-F097165FA6E4}" type="pres">
      <dgm:prSet presAssocID="{79FA98B1-E03E-48AA-BF19-2A636D041FCD}" presName="bgRect" presStyleLbl="node1" presStyleIdx="1" presStyleCnt="5"/>
      <dgm:spPr/>
      <dgm:t>
        <a:bodyPr/>
        <a:lstStyle/>
        <a:p>
          <a:endParaRPr lang="es-ES"/>
        </a:p>
      </dgm:t>
    </dgm:pt>
    <dgm:pt modelId="{095627DB-6AC8-4EEE-8BCF-3B8BF11845B2}" type="pres">
      <dgm:prSet presAssocID="{79FA98B1-E03E-48AA-BF19-2A636D041FCD}" presName="parentNode" presStyleLbl="node1" presStyleIdx="1" presStyleCnt="5">
        <dgm:presLayoutVars>
          <dgm:chMax val="0"/>
          <dgm:bulletEnabled val="1"/>
        </dgm:presLayoutVars>
      </dgm:prSet>
      <dgm:spPr/>
      <dgm:t>
        <a:bodyPr/>
        <a:lstStyle/>
        <a:p>
          <a:endParaRPr lang="es-ES"/>
        </a:p>
      </dgm:t>
    </dgm:pt>
    <dgm:pt modelId="{4F74D6F0-9C4F-466B-BCFF-5DE26B1648F7}" type="pres">
      <dgm:prSet presAssocID="{79FA98B1-E03E-48AA-BF19-2A636D041FCD}" presName="childNode" presStyleLbl="node1" presStyleIdx="1" presStyleCnt="5">
        <dgm:presLayoutVars>
          <dgm:bulletEnabled val="1"/>
        </dgm:presLayoutVars>
      </dgm:prSet>
      <dgm:spPr/>
      <dgm:t>
        <a:bodyPr/>
        <a:lstStyle/>
        <a:p>
          <a:endParaRPr lang="es-ES"/>
        </a:p>
      </dgm:t>
    </dgm:pt>
    <dgm:pt modelId="{DF98642D-BFDF-47D6-9CCF-C6B53445CFB6}" type="pres">
      <dgm:prSet presAssocID="{CF728D67-BDA2-40A0-A9E3-999DBAFB51FC}" presName="hSp" presStyleCnt="0"/>
      <dgm:spPr/>
    </dgm:pt>
    <dgm:pt modelId="{651A902E-E4EF-4BE5-A3EB-7EC7114520D7}" type="pres">
      <dgm:prSet presAssocID="{CF728D67-BDA2-40A0-A9E3-999DBAFB51FC}" presName="vProcSp" presStyleCnt="0"/>
      <dgm:spPr/>
    </dgm:pt>
    <dgm:pt modelId="{7387DD2D-2D87-48D4-8833-09359ACD6409}" type="pres">
      <dgm:prSet presAssocID="{CF728D67-BDA2-40A0-A9E3-999DBAFB51FC}" presName="vSp1" presStyleCnt="0"/>
      <dgm:spPr/>
    </dgm:pt>
    <dgm:pt modelId="{A4A3366A-C914-4596-BD30-55F951F84C58}" type="pres">
      <dgm:prSet presAssocID="{CF728D67-BDA2-40A0-A9E3-999DBAFB51FC}" presName="simulatedConn" presStyleLbl="solidFgAcc1" presStyleIdx="1" presStyleCnt="4"/>
      <dgm:spPr/>
    </dgm:pt>
    <dgm:pt modelId="{66FD636E-7EE3-4F9C-A439-0D87FCF962A9}" type="pres">
      <dgm:prSet presAssocID="{CF728D67-BDA2-40A0-A9E3-999DBAFB51FC}" presName="vSp2" presStyleCnt="0"/>
      <dgm:spPr/>
    </dgm:pt>
    <dgm:pt modelId="{774B3F2C-7DDC-4E76-BAFA-DFE75048E6B9}" type="pres">
      <dgm:prSet presAssocID="{CF728D67-BDA2-40A0-A9E3-999DBAFB51FC}" presName="sibTrans" presStyleCnt="0"/>
      <dgm:spPr/>
    </dgm:pt>
    <dgm:pt modelId="{3543DFED-309D-4086-AF02-D6218F5356C2}" type="pres">
      <dgm:prSet presAssocID="{7C96374A-BB1C-498B-A862-B1C8CE248781}" presName="compositeNode" presStyleCnt="0">
        <dgm:presLayoutVars>
          <dgm:bulletEnabled val="1"/>
        </dgm:presLayoutVars>
      </dgm:prSet>
      <dgm:spPr/>
    </dgm:pt>
    <dgm:pt modelId="{9C17B0C7-EFC7-477F-8080-909280801ED3}" type="pres">
      <dgm:prSet presAssocID="{7C96374A-BB1C-498B-A862-B1C8CE248781}" presName="bgRect" presStyleLbl="node1" presStyleIdx="2" presStyleCnt="5"/>
      <dgm:spPr/>
      <dgm:t>
        <a:bodyPr/>
        <a:lstStyle/>
        <a:p>
          <a:endParaRPr lang="es-ES"/>
        </a:p>
      </dgm:t>
    </dgm:pt>
    <dgm:pt modelId="{10A5F8B1-5BAC-47A3-9AB5-B9C79C2450BC}" type="pres">
      <dgm:prSet presAssocID="{7C96374A-BB1C-498B-A862-B1C8CE248781}" presName="parentNode" presStyleLbl="node1" presStyleIdx="2" presStyleCnt="5">
        <dgm:presLayoutVars>
          <dgm:chMax val="0"/>
          <dgm:bulletEnabled val="1"/>
        </dgm:presLayoutVars>
      </dgm:prSet>
      <dgm:spPr/>
      <dgm:t>
        <a:bodyPr/>
        <a:lstStyle/>
        <a:p>
          <a:endParaRPr lang="es-ES"/>
        </a:p>
      </dgm:t>
    </dgm:pt>
    <dgm:pt modelId="{78C60AE9-8046-4121-9399-60884B5D2F50}" type="pres">
      <dgm:prSet presAssocID="{7C96374A-BB1C-498B-A862-B1C8CE248781}" presName="childNode" presStyleLbl="node1" presStyleIdx="2" presStyleCnt="5">
        <dgm:presLayoutVars>
          <dgm:bulletEnabled val="1"/>
        </dgm:presLayoutVars>
      </dgm:prSet>
      <dgm:spPr/>
      <dgm:t>
        <a:bodyPr/>
        <a:lstStyle/>
        <a:p>
          <a:endParaRPr lang="es-ES"/>
        </a:p>
      </dgm:t>
    </dgm:pt>
    <dgm:pt modelId="{5FD7878D-B160-4C2C-98D3-A616FDAA9EA7}" type="pres">
      <dgm:prSet presAssocID="{0768D594-6F2A-430C-9F9D-004BD3769FF0}" presName="hSp" presStyleCnt="0"/>
      <dgm:spPr/>
    </dgm:pt>
    <dgm:pt modelId="{A3BE3DDB-758D-4FD9-9BAE-E302A48FAEF1}" type="pres">
      <dgm:prSet presAssocID="{0768D594-6F2A-430C-9F9D-004BD3769FF0}" presName="vProcSp" presStyleCnt="0"/>
      <dgm:spPr/>
    </dgm:pt>
    <dgm:pt modelId="{36D2CEF4-8F41-4315-B94C-A4280E7F9903}" type="pres">
      <dgm:prSet presAssocID="{0768D594-6F2A-430C-9F9D-004BD3769FF0}" presName="vSp1" presStyleCnt="0"/>
      <dgm:spPr/>
    </dgm:pt>
    <dgm:pt modelId="{ED9207CD-B51E-492C-9B07-F1B5D103B657}" type="pres">
      <dgm:prSet presAssocID="{0768D594-6F2A-430C-9F9D-004BD3769FF0}" presName="simulatedConn" presStyleLbl="solidFgAcc1" presStyleIdx="2" presStyleCnt="4"/>
      <dgm:spPr/>
    </dgm:pt>
    <dgm:pt modelId="{5F05A89D-43B2-448E-BA78-F02B07204FC6}" type="pres">
      <dgm:prSet presAssocID="{0768D594-6F2A-430C-9F9D-004BD3769FF0}" presName="vSp2" presStyleCnt="0"/>
      <dgm:spPr/>
    </dgm:pt>
    <dgm:pt modelId="{5765922A-FA4C-4968-9253-8D89CAC111F8}" type="pres">
      <dgm:prSet presAssocID="{0768D594-6F2A-430C-9F9D-004BD3769FF0}" presName="sibTrans" presStyleCnt="0"/>
      <dgm:spPr/>
    </dgm:pt>
    <dgm:pt modelId="{186BEA57-4D7E-4785-90E7-B091A8619184}" type="pres">
      <dgm:prSet presAssocID="{242E3341-A476-421B-8FAD-8F480FA2A80E}" presName="compositeNode" presStyleCnt="0">
        <dgm:presLayoutVars>
          <dgm:bulletEnabled val="1"/>
        </dgm:presLayoutVars>
      </dgm:prSet>
      <dgm:spPr/>
    </dgm:pt>
    <dgm:pt modelId="{58C317E8-1F04-49C0-9B07-F9D479104094}" type="pres">
      <dgm:prSet presAssocID="{242E3341-A476-421B-8FAD-8F480FA2A80E}" presName="bgRect" presStyleLbl="node1" presStyleIdx="3" presStyleCnt="5"/>
      <dgm:spPr/>
      <dgm:t>
        <a:bodyPr/>
        <a:lstStyle/>
        <a:p>
          <a:endParaRPr lang="es-ES"/>
        </a:p>
      </dgm:t>
    </dgm:pt>
    <dgm:pt modelId="{A87B0397-91A9-4FDA-832A-887538E3E39A}" type="pres">
      <dgm:prSet presAssocID="{242E3341-A476-421B-8FAD-8F480FA2A80E}" presName="parentNode" presStyleLbl="node1" presStyleIdx="3" presStyleCnt="5">
        <dgm:presLayoutVars>
          <dgm:chMax val="0"/>
          <dgm:bulletEnabled val="1"/>
        </dgm:presLayoutVars>
      </dgm:prSet>
      <dgm:spPr/>
      <dgm:t>
        <a:bodyPr/>
        <a:lstStyle/>
        <a:p>
          <a:endParaRPr lang="es-ES"/>
        </a:p>
      </dgm:t>
    </dgm:pt>
    <dgm:pt modelId="{03C543D7-1896-4C0F-8B6A-E6BFC5169822}" type="pres">
      <dgm:prSet presAssocID="{242E3341-A476-421B-8FAD-8F480FA2A80E}" presName="childNode" presStyleLbl="node1" presStyleIdx="3" presStyleCnt="5">
        <dgm:presLayoutVars>
          <dgm:bulletEnabled val="1"/>
        </dgm:presLayoutVars>
      </dgm:prSet>
      <dgm:spPr/>
      <dgm:t>
        <a:bodyPr/>
        <a:lstStyle/>
        <a:p>
          <a:endParaRPr lang="es-ES"/>
        </a:p>
      </dgm:t>
    </dgm:pt>
    <dgm:pt modelId="{E6A2B839-0DDE-4D61-85D5-8C4947AAA033}" type="pres">
      <dgm:prSet presAssocID="{BAD25D22-F953-4DD8-B268-088B3F9A20C1}" presName="hSp" presStyleCnt="0"/>
      <dgm:spPr/>
    </dgm:pt>
    <dgm:pt modelId="{48099DDB-0894-440F-B47B-923E83552525}" type="pres">
      <dgm:prSet presAssocID="{BAD25D22-F953-4DD8-B268-088B3F9A20C1}" presName="vProcSp" presStyleCnt="0"/>
      <dgm:spPr/>
    </dgm:pt>
    <dgm:pt modelId="{B2A55F91-C4D7-4924-8F98-AC399F05DE9E}" type="pres">
      <dgm:prSet presAssocID="{BAD25D22-F953-4DD8-B268-088B3F9A20C1}" presName="vSp1" presStyleCnt="0"/>
      <dgm:spPr/>
    </dgm:pt>
    <dgm:pt modelId="{7C5CFA38-39E4-4CE8-AE0B-B032E79F1FF7}" type="pres">
      <dgm:prSet presAssocID="{BAD25D22-F953-4DD8-B268-088B3F9A20C1}" presName="simulatedConn" presStyleLbl="solidFgAcc1" presStyleIdx="3" presStyleCnt="4"/>
      <dgm:spPr/>
    </dgm:pt>
    <dgm:pt modelId="{CA6DFC88-288C-4A00-AA49-AC3625D6307C}" type="pres">
      <dgm:prSet presAssocID="{BAD25D22-F953-4DD8-B268-088B3F9A20C1}" presName="vSp2" presStyleCnt="0"/>
      <dgm:spPr/>
    </dgm:pt>
    <dgm:pt modelId="{373D78B9-6ADA-4E42-B643-3E7CFAD00380}" type="pres">
      <dgm:prSet presAssocID="{BAD25D22-F953-4DD8-B268-088B3F9A20C1}" presName="sibTrans" presStyleCnt="0"/>
      <dgm:spPr/>
    </dgm:pt>
    <dgm:pt modelId="{7884429D-D526-4F69-AB9D-C8989E38B63F}" type="pres">
      <dgm:prSet presAssocID="{B617CC86-A9B2-45C7-80F0-437B13FFBD41}" presName="compositeNode" presStyleCnt="0">
        <dgm:presLayoutVars>
          <dgm:bulletEnabled val="1"/>
        </dgm:presLayoutVars>
      </dgm:prSet>
      <dgm:spPr/>
    </dgm:pt>
    <dgm:pt modelId="{073EAD77-6DC4-4185-AF91-F0FC2408C2DE}" type="pres">
      <dgm:prSet presAssocID="{B617CC86-A9B2-45C7-80F0-437B13FFBD41}" presName="bgRect" presStyleLbl="node1" presStyleIdx="4" presStyleCnt="5"/>
      <dgm:spPr/>
      <dgm:t>
        <a:bodyPr/>
        <a:lstStyle/>
        <a:p>
          <a:endParaRPr lang="es-ES"/>
        </a:p>
      </dgm:t>
    </dgm:pt>
    <dgm:pt modelId="{B09FDC9A-276E-40CD-84DD-1E2D82DD3AC7}" type="pres">
      <dgm:prSet presAssocID="{B617CC86-A9B2-45C7-80F0-437B13FFBD41}" presName="parentNode" presStyleLbl="node1" presStyleIdx="4" presStyleCnt="5">
        <dgm:presLayoutVars>
          <dgm:chMax val="0"/>
          <dgm:bulletEnabled val="1"/>
        </dgm:presLayoutVars>
      </dgm:prSet>
      <dgm:spPr/>
      <dgm:t>
        <a:bodyPr/>
        <a:lstStyle/>
        <a:p>
          <a:endParaRPr lang="es-ES"/>
        </a:p>
      </dgm:t>
    </dgm:pt>
    <dgm:pt modelId="{F395DE95-9EB9-49BD-A06D-E6418CF83799}" type="pres">
      <dgm:prSet presAssocID="{B617CC86-A9B2-45C7-80F0-437B13FFBD41}" presName="childNode" presStyleLbl="node1" presStyleIdx="4" presStyleCnt="5">
        <dgm:presLayoutVars>
          <dgm:bulletEnabled val="1"/>
        </dgm:presLayoutVars>
      </dgm:prSet>
      <dgm:spPr/>
      <dgm:t>
        <a:bodyPr/>
        <a:lstStyle/>
        <a:p>
          <a:endParaRPr lang="es-ES"/>
        </a:p>
      </dgm:t>
    </dgm:pt>
  </dgm:ptLst>
  <dgm:cxnLst>
    <dgm:cxn modelId="{0DD6E412-7329-4380-9239-C599A3AD34F7}" type="presOf" srcId="{C80B5D68-33D0-44B8-A326-6783BCBDE615}" destId="{F395DE95-9EB9-49BD-A06D-E6418CF83799}" srcOrd="0" destOrd="0" presId="urn:microsoft.com/office/officeart/2005/8/layout/hProcess7"/>
    <dgm:cxn modelId="{D7776D6A-C7D0-4C4E-97BE-69BDE314D21B}" type="presOf" srcId="{FC570A8E-CEE4-43E8-84BB-9A7529349B5E}" destId="{03C543D7-1896-4C0F-8B6A-E6BFC5169822}" srcOrd="0" destOrd="0" presId="urn:microsoft.com/office/officeart/2005/8/layout/hProcess7"/>
    <dgm:cxn modelId="{7055D3C6-DC43-40D0-9D1B-CEBC8C9C588B}" type="presOf" srcId="{CBB4726E-AC91-486A-9831-3C73E5C3A40D}" destId="{B03DAC02-8446-4C35-BF4A-FCA8CE02D6BA}" srcOrd="1" destOrd="0" presId="urn:microsoft.com/office/officeart/2005/8/layout/hProcess7"/>
    <dgm:cxn modelId="{39F6C8AE-A43B-4D39-A1CD-0664AF98B11C}" type="presOf" srcId="{242E3341-A476-421B-8FAD-8F480FA2A80E}" destId="{A87B0397-91A9-4FDA-832A-887538E3E39A}" srcOrd="1" destOrd="0" presId="urn:microsoft.com/office/officeart/2005/8/layout/hProcess7"/>
    <dgm:cxn modelId="{6CB8C27E-6367-4D07-946D-EDC7C100A29D}" type="presOf" srcId="{7C96374A-BB1C-498B-A862-B1C8CE248781}" destId="{9C17B0C7-EFC7-477F-8080-909280801ED3}" srcOrd="0" destOrd="0" presId="urn:microsoft.com/office/officeart/2005/8/layout/hProcess7"/>
    <dgm:cxn modelId="{46C04C19-E108-4F0F-925F-24B3C8FD2DD9}" type="presOf" srcId="{79FA98B1-E03E-48AA-BF19-2A636D041FCD}" destId="{65CAE1A9-4C5D-44E8-B2ED-F097165FA6E4}" srcOrd="0" destOrd="0" presId="urn:microsoft.com/office/officeart/2005/8/layout/hProcess7"/>
    <dgm:cxn modelId="{D83A8DCF-83A0-45A9-A956-F3C96B54427C}" srcId="{3B5884D6-3BB1-4C7A-9958-3549A252B586}" destId="{242E3341-A476-421B-8FAD-8F480FA2A80E}" srcOrd="3" destOrd="0" parTransId="{D9EE479C-65E1-4D7B-83CD-4A907C8A675C}" sibTransId="{BAD25D22-F953-4DD8-B268-088B3F9A20C1}"/>
    <dgm:cxn modelId="{3A9D65A0-53D1-4E9E-972C-5CC4834D083C}" type="presOf" srcId="{483E9BB6-2098-4EA1-BE95-6D2C33525E9A}" destId="{4F74D6F0-9C4F-466B-BCFF-5DE26B1648F7}" srcOrd="0" destOrd="0" presId="urn:microsoft.com/office/officeart/2005/8/layout/hProcess7"/>
    <dgm:cxn modelId="{01FA4A28-9B9F-46B8-AF19-E6EBBA82716B}" srcId="{CBB4726E-AC91-486A-9831-3C73E5C3A40D}" destId="{97BF57BE-D03A-4AD9-86DC-75B69C13E876}" srcOrd="0" destOrd="0" parTransId="{F42D08D6-D259-4940-8C5B-344DC55D290F}" sibTransId="{0BB7D230-6C36-4DE0-AA50-71E0A02BE01B}"/>
    <dgm:cxn modelId="{9E974636-B9C9-4587-A02D-FD7F6FF41793}" type="presOf" srcId="{7C96374A-BB1C-498B-A862-B1C8CE248781}" destId="{10A5F8B1-5BAC-47A3-9AB5-B9C79C2450BC}" srcOrd="1" destOrd="0" presId="urn:microsoft.com/office/officeart/2005/8/layout/hProcess7"/>
    <dgm:cxn modelId="{F727B982-8474-48EF-B46E-F3A747A0BC5C}" srcId="{3B5884D6-3BB1-4C7A-9958-3549A252B586}" destId="{7C96374A-BB1C-498B-A862-B1C8CE248781}" srcOrd="2" destOrd="0" parTransId="{04456B23-BD8D-4AFC-A79C-8B8E89F24B5C}" sibTransId="{0768D594-6F2A-430C-9F9D-004BD3769FF0}"/>
    <dgm:cxn modelId="{A681A75D-5662-4A56-A186-2768B17E1328}" type="presOf" srcId="{DF709940-0038-47A4-B2C5-5158E0AB11E3}" destId="{78C60AE9-8046-4121-9399-60884B5D2F50}" srcOrd="0" destOrd="0" presId="urn:microsoft.com/office/officeart/2005/8/layout/hProcess7"/>
    <dgm:cxn modelId="{8DCE7165-8FD7-4088-9C9F-4F48E29725D7}" type="presOf" srcId="{242E3341-A476-421B-8FAD-8F480FA2A80E}" destId="{58C317E8-1F04-49C0-9B07-F9D479104094}" srcOrd="0" destOrd="0" presId="urn:microsoft.com/office/officeart/2005/8/layout/hProcess7"/>
    <dgm:cxn modelId="{C914FB38-DF1E-4F4E-826B-5E0AF62502F9}" srcId="{7C96374A-BB1C-498B-A862-B1C8CE248781}" destId="{DF709940-0038-47A4-B2C5-5158E0AB11E3}" srcOrd="0" destOrd="0" parTransId="{414F2A37-5820-4CD0-AC35-177E20A7A1CC}" sibTransId="{87297EC5-70A7-45B5-970E-CAE982770F81}"/>
    <dgm:cxn modelId="{6ECCC40D-498C-485F-98EA-C57AB0E69596}" srcId="{242E3341-A476-421B-8FAD-8F480FA2A80E}" destId="{FC570A8E-CEE4-43E8-84BB-9A7529349B5E}" srcOrd="0" destOrd="0" parTransId="{BF865601-7A54-42F5-8595-E528056EC20A}" sibTransId="{E4A8F694-FE93-4996-A0C3-D671E5ECEEEA}"/>
    <dgm:cxn modelId="{A7A9075F-02FA-48C0-BBF8-89ED076634B4}" srcId="{B617CC86-A9B2-45C7-80F0-437B13FFBD41}" destId="{C80B5D68-33D0-44B8-A326-6783BCBDE615}" srcOrd="0" destOrd="0" parTransId="{83FA8EC8-1258-4DD3-8EB6-8F93B5D0F616}" sibTransId="{AB866728-2E92-4FCC-AF08-94F0A386C6ED}"/>
    <dgm:cxn modelId="{FA8E0EE7-B44A-4940-878A-10E8EB9F1317}" type="presOf" srcId="{79FA98B1-E03E-48AA-BF19-2A636D041FCD}" destId="{095627DB-6AC8-4EEE-8BCF-3B8BF11845B2}" srcOrd="1" destOrd="0" presId="urn:microsoft.com/office/officeart/2005/8/layout/hProcess7"/>
    <dgm:cxn modelId="{021A4501-2B02-4B30-9097-0ECE013D372E}" srcId="{79FA98B1-E03E-48AA-BF19-2A636D041FCD}" destId="{483E9BB6-2098-4EA1-BE95-6D2C33525E9A}" srcOrd="0" destOrd="0" parTransId="{F48A9973-28C0-4A35-8C70-77B8077F41EA}" sibTransId="{442E10EF-3A01-4108-80E7-42DCB5F914EE}"/>
    <dgm:cxn modelId="{EE7C2B3C-F6F6-4807-A76F-4134B5D897EC}" srcId="{3B5884D6-3BB1-4C7A-9958-3549A252B586}" destId="{B617CC86-A9B2-45C7-80F0-437B13FFBD41}" srcOrd="4" destOrd="0" parTransId="{D5FDD172-A783-4C84-A056-C1A465C2D30D}" sibTransId="{F1F0BE42-6FA7-4881-96D2-75FA7C85581E}"/>
    <dgm:cxn modelId="{170C6B92-7B7F-4B14-9CA2-362E963776FB}" srcId="{3B5884D6-3BB1-4C7A-9958-3549A252B586}" destId="{CBB4726E-AC91-486A-9831-3C73E5C3A40D}" srcOrd="0" destOrd="0" parTransId="{4D6F7DE9-F890-465D-896D-EB7F06F3FCA4}" sibTransId="{FD6A68BD-479F-4AF1-B090-C85511CDCD40}"/>
    <dgm:cxn modelId="{34CCAB6D-1655-4B8C-8AB5-A7EA33E1DC46}" type="presOf" srcId="{CBB4726E-AC91-486A-9831-3C73E5C3A40D}" destId="{B6FCD7B7-199F-44A3-B6BF-5E3FACA6C604}" srcOrd="0" destOrd="0" presId="urn:microsoft.com/office/officeart/2005/8/layout/hProcess7"/>
    <dgm:cxn modelId="{B895EEEE-F597-4577-BDEA-0A17BB571DA3}" type="presOf" srcId="{97BF57BE-D03A-4AD9-86DC-75B69C13E876}" destId="{586ABF2D-8623-413E-8ED0-11EDC83194A9}" srcOrd="0" destOrd="0" presId="urn:microsoft.com/office/officeart/2005/8/layout/hProcess7"/>
    <dgm:cxn modelId="{8FB9F488-F6CA-4431-A695-02C7C260DF03}" srcId="{3B5884D6-3BB1-4C7A-9958-3549A252B586}" destId="{79FA98B1-E03E-48AA-BF19-2A636D041FCD}" srcOrd="1" destOrd="0" parTransId="{1384A03D-C4EF-41E0-96F4-155E3FFE8E39}" sibTransId="{CF728D67-BDA2-40A0-A9E3-999DBAFB51FC}"/>
    <dgm:cxn modelId="{28E79E0F-8CF7-48BE-81BA-154AB81A7754}" type="presOf" srcId="{3B5884D6-3BB1-4C7A-9958-3549A252B586}" destId="{E36243BA-743F-4042-AD08-F23C42D17CD2}" srcOrd="0" destOrd="0" presId="urn:microsoft.com/office/officeart/2005/8/layout/hProcess7"/>
    <dgm:cxn modelId="{08A7DC0D-E68E-4343-ADBE-44553446BEE9}" type="presOf" srcId="{B617CC86-A9B2-45C7-80F0-437B13FFBD41}" destId="{073EAD77-6DC4-4185-AF91-F0FC2408C2DE}" srcOrd="0" destOrd="0" presId="urn:microsoft.com/office/officeart/2005/8/layout/hProcess7"/>
    <dgm:cxn modelId="{B905FA8E-369B-47F4-B712-8D42E1565880}" type="presOf" srcId="{B617CC86-A9B2-45C7-80F0-437B13FFBD41}" destId="{B09FDC9A-276E-40CD-84DD-1E2D82DD3AC7}" srcOrd="1" destOrd="0" presId="urn:microsoft.com/office/officeart/2005/8/layout/hProcess7"/>
    <dgm:cxn modelId="{DB0AD0CE-5517-48F1-8085-8935470B6A69}" type="presParOf" srcId="{E36243BA-743F-4042-AD08-F23C42D17CD2}" destId="{767AE51B-ECBF-4DDE-B3D5-81BBAEDD071E}" srcOrd="0" destOrd="0" presId="urn:microsoft.com/office/officeart/2005/8/layout/hProcess7"/>
    <dgm:cxn modelId="{1F1C9402-E25D-4A51-8FBF-C0AF3534160D}" type="presParOf" srcId="{767AE51B-ECBF-4DDE-B3D5-81BBAEDD071E}" destId="{B6FCD7B7-199F-44A3-B6BF-5E3FACA6C604}" srcOrd="0" destOrd="0" presId="urn:microsoft.com/office/officeart/2005/8/layout/hProcess7"/>
    <dgm:cxn modelId="{6B687FF3-7F22-47A8-B72E-0D7CD9E5AB21}" type="presParOf" srcId="{767AE51B-ECBF-4DDE-B3D5-81BBAEDD071E}" destId="{B03DAC02-8446-4C35-BF4A-FCA8CE02D6BA}" srcOrd="1" destOrd="0" presId="urn:microsoft.com/office/officeart/2005/8/layout/hProcess7"/>
    <dgm:cxn modelId="{AA5A9896-42D6-4A51-8C84-25340E2C68D1}" type="presParOf" srcId="{767AE51B-ECBF-4DDE-B3D5-81BBAEDD071E}" destId="{586ABF2D-8623-413E-8ED0-11EDC83194A9}" srcOrd="2" destOrd="0" presId="urn:microsoft.com/office/officeart/2005/8/layout/hProcess7"/>
    <dgm:cxn modelId="{94E95F92-9D86-450F-B294-2EA616A5EEA8}" type="presParOf" srcId="{E36243BA-743F-4042-AD08-F23C42D17CD2}" destId="{23BAEE65-D0C8-405C-96A7-A3DF995A65A0}" srcOrd="1" destOrd="0" presId="urn:microsoft.com/office/officeart/2005/8/layout/hProcess7"/>
    <dgm:cxn modelId="{A1C2C491-83C5-443D-9951-5AACC6D30316}" type="presParOf" srcId="{E36243BA-743F-4042-AD08-F23C42D17CD2}" destId="{B4BF9838-FEBF-4A3A-8857-BA7C63058D08}" srcOrd="2" destOrd="0" presId="urn:microsoft.com/office/officeart/2005/8/layout/hProcess7"/>
    <dgm:cxn modelId="{43D25A57-570C-46CB-8170-F823CFF747E2}" type="presParOf" srcId="{B4BF9838-FEBF-4A3A-8857-BA7C63058D08}" destId="{07C06DFE-5B72-4088-85FE-D5299A57753E}" srcOrd="0" destOrd="0" presId="urn:microsoft.com/office/officeart/2005/8/layout/hProcess7"/>
    <dgm:cxn modelId="{4526C91C-7881-4AF1-9402-FFF3F6A2694D}" type="presParOf" srcId="{B4BF9838-FEBF-4A3A-8857-BA7C63058D08}" destId="{575D6E97-7D1F-4E7F-8320-35996600DDD6}" srcOrd="1" destOrd="0" presId="urn:microsoft.com/office/officeart/2005/8/layout/hProcess7"/>
    <dgm:cxn modelId="{45699BD4-787B-4DBB-8D65-A218C6F202CD}" type="presParOf" srcId="{B4BF9838-FEBF-4A3A-8857-BA7C63058D08}" destId="{BC4BBC8C-81E7-4782-86BA-E8BB4BDC4936}" srcOrd="2" destOrd="0" presId="urn:microsoft.com/office/officeart/2005/8/layout/hProcess7"/>
    <dgm:cxn modelId="{AC07F86E-F3DD-4457-A132-D538403BF65B}" type="presParOf" srcId="{E36243BA-743F-4042-AD08-F23C42D17CD2}" destId="{3F6F0940-D586-4300-947F-95EBD619E35D}" srcOrd="3" destOrd="0" presId="urn:microsoft.com/office/officeart/2005/8/layout/hProcess7"/>
    <dgm:cxn modelId="{D93FA2EB-FCF5-4B12-AFA3-E4235D9193D6}" type="presParOf" srcId="{E36243BA-743F-4042-AD08-F23C42D17CD2}" destId="{1D3B1CD7-C916-43CB-85BE-53AF7C9D3A97}" srcOrd="4" destOrd="0" presId="urn:microsoft.com/office/officeart/2005/8/layout/hProcess7"/>
    <dgm:cxn modelId="{B08DC8BB-CC6B-4DF3-B5BC-99A896042422}" type="presParOf" srcId="{1D3B1CD7-C916-43CB-85BE-53AF7C9D3A97}" destId="{65CAE1A9-4C5D-44E8-B2ED-F097165FA6E4}" srcOrd="0" destOrd="0" presId="urn:microsoft.com/office/officeart/2005/8/layout/hProcess7"/>
    <dgm:cxn modelId="{E411DFD4-32F3-46C9-ADAD-728244288A82}" type="presParOf" srcId="{1D3B1CD7-C916-43CB-85BE-53AF7C9D3A97}" destId="{095627DB-6AC8-4EEE-8BCF-3B8BF11845B2}" srcOrd="1" destOrd="0" presId="urn:microsoft.com/office/officeart/2005/8/layout/hProcess7"/>
    <dgm:cxn modelId="{42439AEB-BD37-4634-99D0-BF607627D718}" type="presParOf" srcId="{1D3B1CD7-C916-43CB-85BE-53AF7C9D3A97}" destId="{4F74D6F0-9C4F-466B-BCFF-5DE26B1648F7}" srcOrd="2" destOrd="0" presId="urn:microsoft.com/office/officeart/2005/8/layout/hProcess7"/>
    <dgm:cxn modelId="{B5879D4F-543A-4DA5-812E-5B4A35B6BF11}" type="presParOf" srcId="{E36243BA-743F-4042-AD08-F23C42D17CD2}" destId="{DF98642D-BFDF-47D6-9CCF-C6B53445CFB6}" srcOrd="5" destOrd="0" presId="urn:microsoft.com/office/officeart/2005/8/layout/hProcess7"/>
    <dgm:cxn modelId="{EFB01EDD-861D-41C2-8514-41D3FF91D30C}" type="presParOf" srcId="{E36243BA-743F-4042-AD08-F23C42D17CD2}" destId="{651A902E-E4EF-4BE5-A3EB-7EC7114520D7}" srcOrd="6" destOrd="0" presId="urn:microsoft.com/office/officeart/2005/8/layout/hProcess7"/>
    <dgm:cxn modelId="{2D4E1C2C-74DF-4B88-806D-57210B20A18E}" type="presParOf" srcId="{651A902E-E4EF-4BE5-A3EB-7EC7114520D7}" destId="{7387DD2D-2D87-48D4-8833-09359ACD6409}" srcOrd="0" destOrd="0" presId="urn:microsoft.com/office/officeart/2005/8/layout/hProcess7"/>
    <dgm:cxn modelId="{21F54DBF-35AF-4943-A4EA-FCECE7B8FFE5}" type="presParOf" srcId="{651A902E-E4EF-4BE5-A3EB-7EC7114520D7}" destId="{A4A3366A-C914-4596-BD30-55F951F84C58}" srcOrd="1" destOrd="0" presId="urn:microsoft.com/office/officeart/2005/8/layout/hProcess7"/>
    <dgm:cxn modelId="{98554B8A-EA06-44EE-85B5-B29558D5228B}" type="presParOf" srcId="{651A902E-E4EF-4BE5-A3EB-7EC7114520D7}" destId="{66FD636E-7EE3-4F9C-A439-0D87FCF962A9}" srcOrd="2" destOrd="0" presId="urn:microsoft.com/office/officeart/2005/8/layout/hProcess7"/>
    <dgm:cxn modelId="{659E58B2-6C15-4C5B-9743-1ADA3CAA63BF}" type="presParOf" srcId="{E36243BA-743F-4042-AD08-F23C42D17CD2}" destId="{774B3F2C-7DDC-4E76-BAFA-DFE75048E6B9}" srcOrd="7" destOrd="0" presId="urn:microsoft.com/office/officeart/2005/8/layout/hProcess7"/>
    <dgm:cxn modelId="{D4E1B9AB-AA5B-4D27-BDC5-82EAA70F7AA2}" type="presParOf" srcId="{E36243BA-743F-4042-AD08-F23C42D17CD2}" destId="{3543DFED-309D-4086-AF02-D6218F5356C2}" srcOrd="8" destOrd="0" presId="urn:microsoft.com/office/officeart/2005/8/layout/hProcess7"/>
    <dgm:cxn modelId="{065DA63B-6FB8-499C-B208-736F5C967C26}" type="presParOf" srcId="{3543DFED-309D-4086-AF02-D6218F5356C2}" destId="{9C17B0C7-EFC7-477F-8080-909280801ED3}" srcOrd="0" destOrd="0" presId="urn:microsoft.com/office/officeart/2005/8/layout/hProcess7"/>
    <dgm:cxn modelId="{A793D724-1A69-4E32-92C0-FB8D82A379DA}" type="presParOf" srcId="{3543DFED-309D-4086-AF02-D6218F5356C2}" destId="{10A5F8B1-5BAC-47A3-9AB5-B9C79C2450BC}" srcOrd="1" destOrd="0" presId="urn:microsoft.com/office/officeart/2005/8/layout/hProcess7"/>
    <dgm:cxn modelId="{3E1D9324-110E-4AEF-B6BD-E3E5E7217F0D}" type="presParOf" srcId="{3543DFED-309D-4086-AF02-D6218F5356C2}" destId="{78C60AE9-8046-4121-9399-60884B5D2F50}" srcOrd="2" destOrd="0" presId="urn:microsoft.com/office/officeart/2005/8/layout/hProcess7"/>
    <dgm:cxn modelId="{F6564F5E-DED5-4A32-8337-C494196AC609}" type="presParOf" srcId="{E36243BA-743F-4042-AD08-F23C42D17CD2}" destId="{5FD7878D-B160-4C2C-98D3-A616FDAA9EA7}" srcOrd="9" destOrd="0" presId="urn:microsoft.com/office/officeart/2005/8/layout/hProcess7"/>
    <dgm:cxn modelId="{C57D3F52-65A7-4239-B9A9-DC492970C81E}" type="presParOf" srcId="{E36243BA-743F-4042-AD08-F23C42D17CD2}" destId="{A3BE3DDB-758D-4FD9-9BAE-E302A48FAEF1}" srcOrd="10" destOrd="0" presId="urn:microsoft.com/office/officeart/2005/8/layout/hProcess7"/>
    <dgm:cxn modelId="{C7D168A5-5AA0-4965-AC32-D7D5EDA4352B}" type="presParOf" srcId="{A3BE3DDB-758D-4FD9-9BAE-E302A48FAEF1}" destId="{36D2CEF4-8F41-4315-B94C-A4280E7F9903}" srcOrd="0" destOrd="0" presId="urn:microsoft.com/office/officeart/2005/8/layout/hProcess7"/>
    <dgm:cxn modelId="{9A99A341-3658-40A8-9EB8-006E9B03F799}" type="presParOf" srcId="{A3BE3DDB-758D-4FD9-9BAE-E302A48FAEF1}" destId="{ED9207CD-B51E-492C-9B07-F1B5D103B657}" srcOrd="1" destOrd="0" presId="urn:microsoft.com/office/officeart/2005/8/layout/hProcess7"/>
    <dgm:cxn modelId="{BD922576-460B-4FF0-845F-B6CB127C3CB4}" type="presParOf" srcId="{A3BE3DDB-758D-4FD9-9BAE-E302A48FAEF1}" destId="{5F05A89D-43B2-448E-BA78-F02B07204FC6}" srcOrd="2" destOrd="0" presId="urn:microsoft.com/office/officeart/2005/8/layout/hProcess7"/>
    <dgm:cxn modelId="{DDC9945E-D5FE-491C-9C35-72A5DFFE4859}" type="presParOf" srcId="{E36243BA-743F-4042-AD08-F23C42D17CD2}" destId="{5765922A-FA4C-4968-9253-8D89CAC111F8}" srcOrd="11" destOrd="0" presId="urn:microsoft.com/office/officeart/2005/8/layout/hProcess7"/>
    <dgm:cxn modelId="{32161B15-C2D4-4C6D-9404-F06098CD4C0F}" type="presParOf" srcId="{E36243BA-743F-4042-AD08-F23C42D17CD2}" destId="{186BEA57-4D7E-4785-90E7-B091A8619184}" srcOrd="12" destOrd="0" presId="urn:microsoft.com/office/officeart/2005/8/layout/hProcess7"/>
    <dgm:cxn modelId="{22A4D6BB-592C-46BA-986D-558B81185CBE}" type="presParOf" srcId="{186BEA57-4D7E-4785-90E7-B091A8619184}" destId="{58C317E8-1F04-49C0-9B07-F9D479104094}" srcOrd="0" destOrd="0" presId="urn:microsoft.com/office/officeart/2005/8/layout/hProcess7"/>
    <dgm:cxn modelId="{CE7F1683-DF44-4CBE-90A9-F70B6A1CD80D}" type="presParOf" srcId="{186BEA57-4D7E-4785-90E7-B091A8619184}" destId="{A87B0397-91A9-4FDA-832A-887538E3E39A}" srcOrd="1" destOrd="0" presId="urn:microsoft.com/office/officeart/2005/8/layout/hProcess7"/>
    <dgm:cxn modelId="{15CE1FC3-74B2-4856-8D10-ED6CF173FF2D}" type="presParOf" srcId="{186BEA57-4D7E-4785-90E7-B091A8619184}" destId="{03C543D7-1896-4C0F-8B6A-E6BFC5169822}" srcOrd="2" destOrd="0" presId="urn:microsoft.com/office/officeart/2005/8/layout/hProcess7"/>
    <dgm:cxn modelId="{E5048DF5-9864-4F5E-8AFC-C2B64E80C820}" type="presParOf" srcId="{E36243BA-743F-4042-AD08-F23C42D17CD2}" destId="{E6A2B839-0DDE-4D61-85D5-8C4947AAA033}" srcOrd="13" destOrd="0" presId="urn:microsoft.com/office/officeart/2005/8/layout/hProcess7"/>
    <dgm:cxn modelId="{60DB266C-A0E8-4C8D-9517-F695E78D1E6C}" type="presParOf" srcId="{E36243BA-743F-4042-AD08-F23C42D17CD2}" destId="{48099DDB-0894-440F-B47B-923E83552525}" srcOrd="14" destOrd="0" presId="urn:microsoft.com/office/officeart/2005/8/layout/hProcess7"/>
    <dgm:cxn modelId="{30E50228-E6AD-45EB-9C34-D6C94D10E13C}" type="presParOf" srcId="{48099DDB-0894-440F-B47B-923E83552525}" destId="{B2A55F91-C4D7-4924-8F98-AC399F05DE9E}" srcOrd="0" destOrd="0" presId="urn:microsoft.com/office/officeart/2005/8/layout/hProcess7"/>
    <dgm:cxn modelId="{224E4215-1413-447D-8C8D-CC31543EA286}" type="presParOf" srcId="{48099DDB-0894-440F-B47B-923E83552525}" destId="{7C5CFA38-39E4-4CE8-AE0B-B032E79F1FF7}" srcOrd="1" destOrd="0" presId="urn:microsoft.com/office/officeart/2005/8/layout/hProcess7"/>
    <dgm:cxn modelId="{716F3DCF-644C-4BC0-B1F6-2166EDD78F1A}" type="presParOf" srcId="{48099DDB-0894-440F-B47B-923E83552525}" destId="{CA6DFC88-288C-4A00-AA49-AC3625D6307C}" srcOrd="2" destOrd="0" presId="urn:microsoft.com/office/officeart/2005/8/layout/hProcess7"/>
    <dgm:cxn modelId="{ADFA581D-79F9-4919-A939-1A253586849D}" type="presParOf" srcId="{E36243BA-743F-4042-AD08-F23C42D17CD2}" destId="{373D78B9-6ADA-4E42-B643-3E7CFAD00380}" srcOrd="15" destOrd="0" presId="urn:microsoft.com/office/officeart/2005/8/layout/hProcess7"/>
    <dgm:cxn modelId="{B9EA3E69-7D91-4FE6-BADA-ABC9E949EA77}" type="presParOf" srcId="{E36243BA-743F-4042-AD08-F23C42D17CD2}" destId="{7884429D-D526-4F69-AB9D-C8989E38B63F}" srcOrd="16" destOrd="0" presId="urn:microsoft.com/office/officeart/2005/8/layout/hProcess7"/>
    <dgm:cxn modelId="{065F94A1-F2B8-4145-BE90-FF361A09CAE1}" type="presParOf" srcId="{7884429D-D526-4F69-AB9D-C8989E38B63F}" destId="{073EAD77-6DC4-4185-AF91-F0FC2408C2DE}" srcOrd="0" destOrd="0" presId="urn:microsoft.com/office/officeart/2005/8/layout/hProcess7"/>
    <dgm:cxn modelId="{BA182900-D385-4B11-910F-8B49E7664A1B}" type="presParOf" srcId="{7884429D-D526-4F69-AB9D-C8989E38B63F}" destId="{B09FDC9A-276E-40CD-84DD-1E2D82DD3AC7}" srcOrd="1" destOrd="0" presId="urn:microsoft.com/office/officeart/2005/8/layout/hProcess7"/>
    <dgm:cxn modelId="{7652516D-5A5C-4872-BB09-3136FA2CB1EB}" type="presParOf" srcId="{7884429D-D526-4F69-AB9D-C8989E38B63F}" destId="{F395DE95-9EB9-49BD-A06D-E6418CF83799}"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3CAD45-34C5-4A3A-A9C8-DC1A507303E1}" type="doc">
      <dgm:prSet loTypeId="urn:microsoft.com/office/officeart/2005/8/layout/radial5" loCatId="cycle" qsTypeId="urn:microsoft.com/office/officeart/2005/8/quickstyle/simple5" qsCatId="simple" csTypeId="urn:microsoft.com/office/officeart/2005/8/colors/colorful1" csCatId="colorful" phldr="1"/>
      <dgm:spPr/>
      <dgm:t>
        <a:bodyPr/>
        <a:lstStyle/>
        <a:p>
          <a:endParaRPr lang="es-ES"/>
        </a:p>
      </dgm:t>
    </dgm:pt>
    <dgm:pt modelId="{3E302E9D-FAE8-47DC-94C6-3C32948DDC58}">
      <dgm:prSet phldrT="[Texto]"/>
      <dgm:spPr/>
      <dgm:t>
        <a:bodyPr/>
        <a:lstStyle/>
        <a:p>
          <a:r>
            <a:rPr lang="es-ES"/>
            <a:t>Elemento</a:t>
          </a:r>
        </a:p>
      </dgm:t>
    </dgm:pt>
    <dgm:pt modelId="{DE73751E-25C8-4E3D-BED7-CFD152993FF4}" type="parTrans" cxnId="{F57BEFC3-079D-4E0F-9AC1-E320034CC90F}">
      <dgm:prSet/>
      <dgm:spPr/>
      <dgm:t>
        <a:bodyPr/>
        <a:lstStyle/>
        <a:p>
          <a:endParaRPr lang="es-ES"/>
        </a:p>
      </dgm:t>
    </dgm:pt>
    <dgm:pt modelId="{CC6E97E5-6E4D-48CA-BE7F-C077CE28ACF2}" type="sibTrans" cxnId="{F57BEFC3-079D-4E0F-9AC1-E320034CC90F}">
      <dgm:prSet/>
      <dgm:spPr/>
      <dgm:t>
        <a:bodyPr/>
        <a:lstStyle/>
        <a:p>
          <a:endParaRPr lang="es-ES"/>
        </a:p>
      </dgm:t>
    </dgm:pt>
    <dgm:pt modelId="{9BA935A3-04A9-4B23-BB8D-879DFDC6A734}">
      <dgm:prSet phldrT="[Texto]"/>
      <dgm:spPr/>
      <dgm:t>
        <a:bodyPr/>
        <a:lstStyle/>
        <a:p>
          <a:r>
            <a:rPr lang="es-ES"/>
            <a:t>Elemento</a:t>
          </a:r>
        </a:p>
      </dgm:t>
    </dgm:pt>
    <dgm:pt modelId="{4A94DC72-3913-4A63-A376-2160E1199692}" type="parTrans" cxnId="{8880425F-0418-485F-AFC4-A7526B16E06F}">
      <dgm:prSet/>
      <dgm:spPr/>
      <dgm:t>
        <a:bodyPr/>
        <a:lstStyle/>
        <a:p>
          <a:endParaRPr lang="es-ES"/>
        </a:p>
      </dgm:t>
    </dgm:pt>
    <dgm:pt modelId="{BF2C90C1-AD14-4273-9BD1-BA5463A827DB}" type="sibTrans" cxnId="{8880425F-0418-485F-AFC4-A7526B16E06F}">
      <dgm:prSet/>
      <dgm:spPr/>
      <dgm:t>
        <a:bodyPr/>
        <a:lstStyle/>
        <a:p>
          <a:endParaRPr lang="es-ES"/>
        </a:p>
      </dgm:t>
    </dgm:pt>
    <dgm:pt modelId="{DD4278EE-4C1E-4352-A323-AF21603BE3A9}">
      <dgm:prSet phldrT="[Texto]"/>
      <dgm:spPr/>
      <dgm:t>
        <a:bodyPr/>
        <a:lstStyle/>
        <a:p>
          <a:r>
            <a:rPr lang="es-ES"/>
            <a:t>Elemento</a:t>
          </a:r>
        </a:p>
      </dgm:t>
    </dgm:pt>
    <dgm:pt modelId="{80D8E021-65F4-4C16-B563-A60F95C9C20A}" type="parTrans" cxnId="{4FFDD524-20C5-4A97-8759-552E24B13145}">
      <dgm:prSet/>
      <dgm:spPr/>
      <dgm:t>
        <a:bodyPr/>
        <a:lstStyle/>
        <a:p>
          <a:endParaRPr lang="es-ES"/>
        </a:p>
      </dgm:t>
    </dgm:pt>
    <dgm:pt modelId="{6A247073-EC2F-4AB5-A8C2-BFBCFF89A4BC}" type="sibTrans" cxnId="{4FFDD524-20C5-4A97-8759-552E24B13145}">
      <dgm:prSet/>
      <dgm:spPr/>
      <dgm:t>
        <a:bodyPr/>
        <a:lstStyle/>
        <a:p>
          <a:endParaRPr lang="es-ES"/>
        </a:p>
      </dgm:t>
    </dgm:pt>
    <dgm:pt modelId="{672E524D-AE9F-4BC2-85C2-0551A46A2368}">
      <dgm:prSet phldrT="[Texto]"/>
      <dgm:spPr/>
      <dgm:t>
        <a:bodyPr/>
        <a:lstStyle/>
        <a:p>
          <a:r>
            <a:rPr lang="es-ES"/>
            <a:t>Elemento</a:t>
          </a:r>
        </a:p>
      </dgm:t>
    </dgm:pt>
    <dgm:pt modelId="{06F92D0F-BA7C-4371-AC94-AAE3D8A83FF2}" type="parTrans" cxnId="{F12C13BF-E46D-464F-9303-4A688027249B}">
      <dgm:prSet/>
      <dgm:spPr/>
      <dgm:t>
        <a:bodyPr/>
        <a:lstStyle/>
        <a:p>
          <a:endParaRPr lang="es-ES"/>
        </a:p>
      </dgm:t>
    </dgm:pt>
    <dgm:pt modelId="{D56E4B94-C2F5-4070-BFAC-1CB0DCB34B05}" type="sibTrans" cxnId="{F12C13BF-E46D-464F-9303-4A688027249B}">
      <dgm:prSet/>
      <dgm:spPr/>
      <dgm:t>
        <a:bodyPr/>
        <a:lstStyle/>
        <a:p>
          <a:endParaRPr lang="es-ES"/>
        </a:p>
      </dgm:t>
    </dgm:pt>
    <dgm:pt modelId="{B6750297-69D2-436A-989E-0AA81A9DF788}">
      <dgm:prSet phldrT="[Texto]"/>
      <dgm:spPr/>
      <dgm:t>
        <a:bodyPr/>
        <a:lstStyle/>
        <a:p>
          <a:r>
            <a:rPr lang="es-ES"/>
            <a:t>Elemento</a:t>
          </a:r>
        </a:p>
      </dgm:t>
    </dgm:pt>
    <dgm:pt modelId="{0F7F63C8-BB26-46C8-9F76-A91D5A713A59}" type="parTrans" cxnId="{5DB41A54-95F1-4BE0-AC8F-9D06E91FF502}">
      <dgm:prSet/>
      <dgm:spPr/>
      <dgm:t>
        <a:bodyPr/>
        <a:lstStyle/>
        <a:p>
          <a:endParaRPr lang="es-ES"/>
        </a:p>
      </dgm:t>
    </dgm:pt>
    <dgm:pt modelId="{C8BA1F4C-E906-4404-8BEF-B4C730EEA2D9}" type="sibTrans" cxnId="{5DB41A54-95F1-4BE0-AC8F-9D06E91FF502}">
      <dgm:prSet/>
      <dgm:spPr/>
      <dgm:t>
        <a:bodyPr/>
        <a:lstStyle/>
        <a:p>
          <a:endParaRPr lang="es-ES"/>
        </a:p>
      </dgm:t>
    </dgm:pt>
    <dgm:pt modelId="{4D759782-2A99-41F0-B9C3-03A336EFA980}" type="pres">
      <dgm:prSet presAssocID="{153CAD45-34C5-4A3A-A9C8-DC1A507303E1}" presName="Name0" presStyleCnt="0">
        <dgm:presLayoutVars>
          <dgm:chMax val="1"/>
          <dgm:dir/>
          <dgm:animLvl val="ctr"/>
          <dgm:resizeHandles val="exact"/>
        </dgm:presLayoutVars>
      </dgm:prSet>
      <dgm:spPr/>
      <dgm:t>
        <a:bodyPr/>
        <a:lstStyle/>
        <a:p>
          <a:endParaRPr lang="es-ES"/>
        </a:p>
      </dgm:t>
    </dgm:pt>
    <dgm:pt modelId="{E9F258FD-D1EC-4D06-9C56-BCC70A6BDDCB}" type="pres">
      <dgm:prSet presAssocID="{3E302E9D-FAE8-47DC-94C6-3C32948DDC58}" presName="centerShape" presStyleLbl="node0" presStyleIdx="0" presStyleCnt="1"/>
      <dgm:spPr/>
      <dgm:t>
        <a:bodyPr/>
        <a:lstStyle/>
        <a:p>
          <a:endParaRPr lang="es-ES"/>
        </a:p>
      </dgm:t>
    </dgm:pt>
    <dgm:pt modelId="{A3C38A0F-52EA-493F-8BD7-EAEC1AE99CB6}" type="pres">
      <dgm:prSet presAssocID="{4A94DC72-3913-4A63-A376-2160E1199692}" presName="parTrans" presStyleLbl="sibTrans2D1" presStyleIdx="0" presStyleCnt="4"/>
      <dgm:spPr/>
      <dgm:t>
        <a:bodyPr/>
        <a:lstStyle/>
        <a:p>
          <a:endParaRPr lang="es-ES"/>
        </a:p>
      </dgm:t>
    </dgm:pt>
    <dgm:pt modelId="{F13507E5-6F28-4202-95F3-A3C56E25B301}" type="pres">
      <dgm:prSet presAssocID="{4A94DC72-3913-4A63-A376-2160E1199692}" presName="connectorText" presStyleLbl="sibTrans2D1" presStyleIdx="0" presStyleCnt="4"/>
      <dgm:spPr/>
      <dgm:t>
        <a:bodyPr/>
        <a:lstStyle/>
        <a:p>
          <a:endParaRPr lang="es-ES"/>
        </a:p>
      </dgm:t>
    </dgm:pt>
    <dgm:pt modelId="{52291E47-ACB5-4B38-9B03-8B1560DFD0CC}" type="pres">
      <dgm:prSet presAssocID="{9BA935A3-04A9-4B23-BB8D-879DFDC6A734}" presName="node" presStyleLbl="node1" presStyleIdx="0" presStyleCnt="4">
        <dgm:presLayoutVars>
          <dgm:bulletEnabled val="1"/>
        </dgm:presLayoutVars>
      </dgm:prSet>
      <dgm:spPr/>
      <dgm:t>
        <a:bodyPr/>
        <a:lstStyle/>
        <a:p>
          <a:endParaRPr lang="es-ES"/>
        </a:p>
      </dgm:t>
    </dgm:pt>
    <dgm:pt modelId="{6692948A-20AD-4E18-B833-65A5C7A04432}" type="pres">
      <dgm:prSet presAssocID="{80D8E021-65F4-4C16-B563-A60F95C9C20A}" presName="parTrans" presStyleLbl="sibTrans2D1" presStyleIdx="1" presStyleCnt="4"/>
      <dgm:spPr/>
      <dgm:t>
        <a:bodyPr/>
        <a:lstStyle/>
        <a:p>
          <a:endParaRPr lang="es-ES"/>
        </a:p>
      </dgm:t>
    </dgm:pt>
    <dgm:pt modelId="{03D79A97-AA58-4F67-8F80-27E5F9CBC896}" type="pres">
      <dgm:prSet presAssocID="{80D8E021-65F4-4C16-B563-A60F95C9C20A}" presName="connectorText" presStyleLbl="sibTrans2D1" presStyleIdx="1" presStyleCnt="4"/>
      <dgm:spPr/>
      <dgm:t>
        <a:bodyPr/>
        <a:lstStyle/>
        <a:p>
          <a:endParaRPr lang="es-ES"/>
        </a:p>
      </dgm:t>
    </dgm:pt>
    <dgm:pt modelId="{59B57A1D-F10F-4506-AE16-3BAB87B75C43}" type="pres">
      <dgm:prSet presAssocID="{DD4278EE-4C1E-4352-A323-AF21603BE3A9}" presName="node" presStyleLbl="node1" presStyleIdx="1" presStyleCnt="4">
        <dgm:presLayoutVars>
          <dgm:bulletEnabled val="1"/>
        </dgm:presLayoutVars>
      </dgm:prSet>
      <dgm:spPr/>
      <dgm:t>
        <a:bodyPr/>
        <a:lstStyle/>
        <a:p>
          <a:endParaRPr lang="es-ES"/>
        </a:p>
      </dgm:t>
    </dgm:pt>
    <dgm:pt modelId="{6F0CD613-B859-42A2-B779-B689A9C2E97D}" type="pres">
      <dgm:prSet presAssocID="{06F92D0F-BA7C-4371-AC94-AAE3D8A83FF2}" presName="parTrans" presStyleLbl="sibTrans2D1" presStyleIdx="2" presStyleCnt="4"/>
      <dgm:spPr/>
      <dgm:t>
        <a:bodyPr/>
        <a:lstStyle/>
        <a:p>
          <a:endParaRPr lang="es-ES"/>
        </a:p>
      </dgm:t>
    </dgm:pt>
    <dgm:pt modelId="{E892800B-F5E1-4AF3-A0AF-EEF4DF30EC5E}" type="pres">
      <dgm:prSet presAssocID="{06F92D0F-BA7C-4371-AC94-AAE3D8A83FF2}" presName="connectorText" presStyleLbl="sibTrans2D1" presStyleIdx="2" presStyleCnt="4"/>
      <dgm:spPr/>
      <dgm:t>
        <a:bodyPr/>
        <a:lstStyle/>
        <a:p>
          <a:endParaRPr lang="es-ES"/>
        </a:p>
      </dgm:t>
    </dgm:pt>
    <dgm:pt modelId="{5EF0C77B-BF09-4B25-B4B2-9AAB6D5E6B51}" type="pres">
      <dgm:prSet presAssocID="{672E524D-AE9F-4BC2-85C2-0551A46A2368}" presName="node" presStyleLbl="node1" presStyleIdx="2" presStyleCnt="4">
        <dgm:presLayoutVars>
          <dgm:bulletEnabled val="1"/>
        </dgm:presLayoutVars>
      </dgm:prSet>
      <dgm:spPr/>
      <dgm:t>
        <a:bodyPr/>
        <a:lstStyle/>
        <a:p>
          <a:endParaRPr lang="es-ES"/>
        </a:p>
      </dgm:t>
    </dgm:pt>
    <dgm:pt modelId="{BCFDFF25-F2E7-48EE-9D65-A9BA155A4ACB}" type="pres">
      <dgm:prSet presAssocID="{0F7F63C8-BB26-46C8-9F76-A91D5A713A59}" presName="parTrans" presStyleLbl="sibTrans2D1" presStyleIdx="3" presStyleCnt="4"/>
      <dgm:spPr/>
      <dgm:t>
        <a:bodyPr/>
        <a:lstStyle/>
        <a:p>
          <a:endParaRPr lang="es-ES"/>
        </a:p>
      </dgm:t>
    </dgm:pt>
    <dgm:pt modelId="{8DBD129C-C7A8-4A4C-91AC-BED930E0B115}" type="pres">
      <dgm:prSet presAssocID="{0F7F63C8-BB26-46C8-9F76-A91D5A713A59}" presName="connectorText" presStyleLbl="sibTrans2D1" presStyleIdx="3" presStyleCnt="4"/>
      <dgm:spPr/>
      <dgm:t>
        <a:bodyPr/>
        <a:lstStyle/>
        <a:p>
          <a:endParaRPr lang="es-ES"/>
        </a:p>
      </dgm:t>
    </dgm:pt>
    <dgm:pt modelId="{B91DD6F8-103A-4071-AE32-E4A21C7D0795}" type="pres">
      <dgm:prSet presAssocID="{B6750297-69D2-436A-989E-0AA81A9DF788}" presName="node" presStyleLbl="node1" presStyleIdx="3" presStyleCnt="4">
        <dgm:presLayoutVars>
          <dgm:bulletEnabled val="1"/>
        </dgm:presLayoutVars>
      </dgm:prSet>
      <dgm:spPr/>
      <dgm:t>
        <a:bodyPr/>
        <a:lstStyle/>
        <a:p>
          <a:endParaRPr lang="es-ES"/>
        </a:p>
      </dgm:t>
    </dgm:pt>
  </dgm:ptLst>
  <dgm:cxnLst>
    <dgm:cxn modelId="{55DEA046-39BE-47C2-A4C6-66CC0AF91ED1}" type="presOf" srcId="{DD4278EE-4C1E-4352-A323-AF21603BE3A9}" destId="{59B57A1D-F10F-4506-AE16-3BAB87B75C43}" srcOrd="0" destOrd="0" presId="urn:microsoft.com/office/officeart/2005/8/layout/radial5"/>
    <dgm:cxn modelId="{E34F0508-DA33-4F94-9CCA-714F14CAAEE6}" type="presOf" srcId="{4A94DC72-3913-4A63-A376-2160E1199692}" destId="{F13507E5-6F28-4202-95F3-A3C56E25B301}" srcOrd="1" destOrd="0" presId="urn:microsoft.com/office/officeart/2005/8/layout/radial5"/>
    <dgm:cxn modelId="{5DB41A54-95F1-4BE0-AC8F-9D06E91FF502}" srcId="{3E302E9D-FAE8-47DC-94C6-3C32948DDC58}" destId="{B6750297-69D2-436A-989E-0AA81A9DF788}" srcOrd="3" destOrd="0" parTransId="{0F7F63C8-BB26-46C8-9F76-A91D5A713A59}" sibTransId="{C8BA1F4C-E906-4404-8BEF-B4C730EEA2D9}"/>
    <dgm:cxn modelId="{777A9CE2-CDC9-4976-9248-0D2EA200108E}" type="presOf" srcId="{B6750297-69D2-436A-989E-0AA81A9DF788}" destId="{B91DD6F8-103A-4071-AE32-E4A21C7D0795}" srcOrd="0" destOrd="0" presId="urn:microsoft.com/office/officeart/2005/8/layout/radial5"/>
    <dgm:cxn modelId="{F57BEFC3-079D-4E0F-9AC1-E320034CC90F}" srcId="{153CAD45-34C5-4A3A-A9C8-DC1A507303E1}" destId="{3E302E9D-FAE8-47DC-94C6-3C32948DDC58}" srcOrd="0" destOrd="0" parTransId="{DE73751E-25C8-4E3D-BED7-CFD152993FF4}" sibTransId="{CC6E97E5-6E4D-48CA-BE7F-C077CE28ACF2}"/>
    <dgm:cxn modelId="{09B3F49D-7D13-4FB7-98ED-E3BA574AB76F}" type="presOf" srcId="{80D8E021-65F4-4C16-B563-A60F95C9C20A}" destId="{03D79A97-AA58-4F67-8F80-27E5F9CBC896}" srcOrd="1" destOrd="0" presId="urn:microsoft.com/office/officeart/2005/8/layout/radial5"/>
    <dgm:cxn modelId="{1DD317DE-44A7-4C8E-B5B3-972E03B8620D}" type="presOf" srcId="{672E524D-AE9F-4BC2-85C2-0551A46A2368}" destId="{5EF0C77B-BF09-4B25-B4B2-9AAB6D5E6B51}" srcOrd="0" destOrd="0" presId="urn:microsoft.com/office/officeart/2005/8/layout/radial5"/>
    <dgm:cxn modelId="{81B468EA-2504-41C0-996F-06728BAD4E51}" type="presOf" srcId="{4A94DC72-3913-4A63-A376-2160E1199692}" destId="{A3C38A0F-52EA-493F-8BD7-EAEC1AE99CB6}" srcOrd="0" destOrd="0" presId="urn:microsoft.com/office/officeart/2005/8/layout/radial5"/>
    <dgm:cxn modelId="{405A44DC-088C-4200-8A3B-E543E5289ACF}" type="presOf" srcId="{06F92D0F-BA7C-4371-AC94-AAE3D8A83FF2}" destId="{6F0CD613-B859-42A2-B779-B689A9C2E97D}" srcOrd="0" destOrd="0" presId="urn:microsoft.com/office/officeart/2005/8/layout/radial5"/>
    <dgm:cxn modelId="{E2993F35-0A2D-4D03-8A9E-3987BAE2FFAC}" type="presOf" srcId="{3E302E9D-FAE8-47DC-94C6-3C32948DDC58}" destId="{E9F258FD-D1EC-4D06-9C56-BCC70A6BDDCB}" srcOrd="0" destOrd="0" presId="urn:microsoft.com/office/officeart/2005/8/layout/radial5"/>
    <dgm:cxn modelId="{8880425F-0418-485F-AFC4-A7526B16E06F}" srcId="{3E302E9D-FAE8-47DC-94C6-3C32948DDC58}" destId="{9BA935A3-04A9-4B23-BB8D-879DFDC6A734}" srcOrd="0" destOrd="0" parTransId="{4A94DC72-3913-4A63-A376-2160E1199692}" sibTransId="{BF2C90C1-AD14-4273-9BD1-BA5463A827DB}"/>
    <dgm:cxn modelId="{FE973B9F-ADD5-42ED-B2E7-B2C92D14B151}" type="presOf" srcId="{0F7F63C8-BB26-46C8-9F76-A91D5A713A59}" destId="{8DBD129C-C7A8-4A4C-91AC-BED930E0B115}" srcOrd="1" destOrd="0" presId="urn:microsoft.com/office/officeart/2005/8/layout/radial5"/>
    <dgm:cxn modelId="{94C2B84D-9AA1-415E-85F9-870631FC9B38}" type="presOf" srcId="{0F7F63C8-BB26-46C8-9F76-A91D5A713A59}" destId="{BCFDFF25-F2E7-48EE-9D65-A9BA155A4ACB}" srcOrd="0" destOrd="0" presId="urn:microsoft.com/office/officeart/2005/8/layout/radial5"/>
    <dgm:cxn modelId="{4FFDD524-20C5-4A97-8759-552E24B13145}" srcId="{3E302E9D-FAE8-47DC-94C6-3C32948DDC58}" destId="{DD4278EE-4C1E-4352-A323-AF21603BE3A9}" srcOrd="1" destOrd="0" parTransId="{80D8E021-65F4-4C16-B563-A60F95C9C20A}" sibTransId="{6A247073-EC2F-4AB5-A8C2-BFBCFF89A4BC}"/>
    <dgm:cxn modelId="{3C4B8485-04E0-4484-AE11-F0E8B1745CAA}" type="presOf" srcId="{153CAD45-34C5-4A3A-A9C8-DC1A507303E1}" destId="{4D759782-2A99-41F0-B9C3-03A336EFA980}" srcOrd="0" destOrd="0" presId="urn:microsoft.com/office/officeart/2005/8/layout/radial5"/>
    <dgm:cxn modelId="{F12C13BF-E46D-464F-9303-4A688027249B}" srcId="{3E302E9D-FAE8-47DC-94C6-3C32948DDC58}" destId="{672E524D-AE9F-4BC2-85C2-0551A46A2368}" srcOrd="2" destOrd="0" parTransId="{06F92D0F-BA7C-4371-AC94-AAE3D8A83FF2}" sibTransId="{D56E4B94-C2F5-4070-BFAC-1CB0DCB34B05}"/>
    <dgm:cxn modelId="{2501F1A5-8679-4863-8A1B-3430AEFCA536}" type="presOf" srcId="{9BA935A3-04A9-4B23-BB8D-879DFDC6A734}" destId="{52291E47-ACB5-4B38-9B03-8B1560DFD0CC}" srcOrd="0" destOrd="0" presId="urn:microsoft.com/office/officeart/2005/8/layout/radial5"/>
    <dgm:cxn modelId="{E3E861AD-7139-4895-A3A2-FAC8B6F43E3A}" type="presOf" srcId="{06F92D0F-BA7C-4371-AC94-AAE3D8A83FF2}" destId="{E892800B-F5E1-4AF3-A0AF-EEF4DF30EC5E}" srcOrd="1" destOrd="0" presId="urn:microsoft.com/office/officeart/2005/8/layout/radial5"/>
    <dgm:cxn modelId="{B158462A-B45C-4997-8180-5387889428F1}" type="presOf" srcId="{80D8E021-65F4-4C16-B563-A60F95C9C20A}" destId="{6692948A-20AD-4E18-B833-65A5C7A04432}" srcOrd="0" destOrd="0" presId="urn:microsoft.com/office/officeart/2005/8/layout/radial5"/>
    <dgm:cxn modelId="{A5F6FF85-9DB3-4A16-82E3-3B3D1C1E2B4E}" type="presParOf" srcId="{4D759782-2A99-41F0-B9C3-03A336EFA980}" destId="{E9F258FD-D1EC-4D06-9C56-BCC70A6BDDCB}" srcOrd="0" destOrd="0" presId="urn:microsoft.com/office/officeart/2005/8/layout/radial5"/>
    <dgm:cxn modelId="{93A5E5B4-FD7D-40C8-8BD1-413C9F4C3DF1}" type="presParOf" srcId="{4D759782-2A99-41F0-B9C3-03A336EFA980}" destId="{A3C38A0F-52EA-493F-8BD7-EAEC1AE99CB6}" srcOrd="1" destOrd="0" presId="urn:microsoft.com/office/officeart/2005/8/layout/radial5"/>
    <dgm:cxn modelId="{69CBB834-0912-473C-BCE6-2EB9F33B2066}" type="presParOf" srcId="{A3C38A0F-52EA-493F-8BD7-EAEC1AE99CB6}" destId="{F13507E5-6F28-4202-95F3-A3C56E25B301}" srcOrd="0" destOrd="0" presId="urn:microsoft.com/office/officeart/2005/8/layout/radial5"/>
    <dgm:cxn modelId="{DDB77A5A-F292-4645-8D92-B1321CF05BCF}" type="presParOf" srcId="{4D759782-2A99-41F0-B9C3-03A336EFA980}" destId="{52291E47-ACB5-4B38-9B03-8B1560DFD0CC}" srcOrd="2" destOrd="0" presId="urn:microsoft.com/office/officeart/2005/8/layout/radial5"/>
    <dgm:cxn modelId="{543E57BE-467C-4786-A17C-B2DCF35958E9}" type="presParOf" srcId="{4D759782-2A99-41F0-B9C3-03A336EFA980}" destId="{6692948A-20AD-4E18-B833-65A5C7A04432}" srcOrd="3" destOrd="0" presId="urn:microsoft.com/office/officeart/2005/8/layout/radial5"/>
    <dgm:cxn modelId="{83BE45B5-B244-4430-A4D3-8A9CA029CAF2}" type="presParOf" srcId="{6692948A-20AD-4E18-B833-65A5C7A04432}" destId="{03D79A97-AA58-4F67-8F80-27E5F9CBC896}" srcOrd="0" destOrd="0" presId="urn:microsoft.com/office/officeart/2005/8/layout/radial5"/>
    <dgm:cxn modelId="{1E3EFC25-3947-4F10-9552-0BE13E1489D6}" type="presParOf" srcId="{4D759782-2A99-41F0-B9C3-03A336EFA980}" destId="{59B57A1D-F10F-4506-AE16-3BAB87B75C43}" srcOrd="4" destOrd="0" presId="urn:microsoft.com/office/officeart/2005/8/layout/radial5"/>
    <dgm:cxn modelId="{FA4FCB9E-2360-4F08-A26C-319B9C47ADE8}" type="presParOf" srcId="{4D759782-2A99-41F0-B9C3-03A336EFA980}" destId="{6F0CD613-B859-42A2-B779-B689A9C2E97D}" srcOrd="5" destOrd="0" presId="urn:microsoft.com/office/officeart/2005/8/layout/radial5"/>
    <dgm:cxn modelId="{52D2CB37-6A40-40BE-B991-5587CADCC696}" type="presParOf" srcId="{6F0CD613-B859-42A2-B779-B689A9C2E97D}" destId="{E892800B-F5E1-4AF3-A0AF-EEF4DF30EC5E}" srcOrd="0" destOrd="0" presId="urn:microsoft.com/office/officeart/2005/8/layout/radial5"/>
    <dgm:cxn modelId="{DC4373A0-ECD0-44AB-8303-54FD3BE1071C}" type="presParOf" srcId="{4D759782-2A99-41F0-B9C3-03A336EFA980}" destId="{5EF0C77B-BF09-4B25-B4B2-9AAB6D5E6B51}" srcOrd="6" destOrd="0" presId="urn:microsoft.com/office/officeart/2005/8/layout/radial5"/>
    <dgm:cxn modelId="{C8521E8D-B374-4937-B26F-BB958C9D4358}" type="presParOf" srcId="{4D759782-2A99-41F0-B9C3-03A336EFA980}" destId="{BCFDFF25-F2E7-48EE-9D65-A9BA155A4ACB}" srcOrd="7" destOrd="0" presId="urn:microsoft.com/office/officeart/2005/8/layout/radial5"/>
    <dgm:cxn modelId="{9A1EA2BB-0579-48BA-A2C6-8E1B9845B17C}" type="presParOf" srcId="{BCFDFF25-F2E7-48EE-9D65-A9BA155A4ACB}" destId="{8DBD129C-C7A8-4A4C-91AC-BED930E0B115}" srcOrd="0" destOrd="0" presId="urn:microsoft.com/office/officeart/2005/8/layout/radial5"/>
    <dgm:cxn modelId="{590FEF7D-362A-4E12-96C9-45C5CA0C24DC}" type="presParOf" srcId="{4D759782-2A99-41F0-B9C3-03A336EFA980}" destId="{B91DD6F8-103A-4071-AE32-E4A21C7D0795}"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FCD7B7-199F-44A3-B6BF-5E3FACA6C604}">
      <dsp:nvSpPr>
        <dsp:cNvPr id="0" name=""/>
        <dsp:cNvSpPr/>
      </dsp:nvSpPr>
      <dsp:spPr>
        <a:xfrm>
          <a:off x="5351" y="678435"/>
          <a:ext cx="1868326" cy="2241991"/>
        </a:xfrm>
        <a:prstGeom prst="roundRect">
          <a:avLst>
            <a:gd name="adj" fmla="val 5000"/>
          </a:avLst>
        </a:prstGeom>
        <a:gradFill rotWithShape="0">
          <a:gsLst>
            <a:gs pos="0">
              <a:schemeClr val="accent1">
                <a:alpha val="90000"/>
                <a:hueOff val="0"/>
                <a:satOff val="0"/>
                <a:lumOff val="0"/>
                <a:alphaOff val="0"/>
                <a:tint val="94000"/>
                <a:satMod val="103000"/>
                <a:lumMod val="102000"/>
              </a:schemeClr>
            </a:gs>
            <a:gs pos="50000">
              <a:schemeClr val="accent1">
                <a:alpha val="90000"/>
                <a:hueOff val="0"/>
                <a:satOff val="0"/>
                <a:lumOff val="0"/>
                <a:alphaOff val="0"/>
                <a:shade val="100000"/>
                <a:satMod val="110000"/>
                <a:lumMod val="100000"/>
              </a:schemeClr>
            </a:gs>
            <a:gs pos="100000">
              <a:schemeClr val="accent1">
                <a:alpha val="90000"/>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anchor="t" anchorCtr="0">
          <a:noAutofit/>
        </a:bodyPr>
        <a:lstStyle/>
        <a:p>
          <a:pPr lvl="0" algn="r" defTabSz="977900">
            <a:lnSpc>
              <a:spcPct val="90000"/>
            </a:lnSpc>
            <a:spcBef>
              <a:spcPct val="0"/>
            </a:spcBef>
            <a:spcAft>
              <a:spcPct val="35000"/>
            </a:spcAft>
          </a:pPr>
          <a:r>
            <a:rPr lang="es-ES" sz="2200" kern="1200"/>
            <a:t>Elemento</a:t>
          </a:r>
        </a:p>
      </dsp:txBody>
      <dsp:txXfrm rot="16200000">
        <a:off x="-727032" y="1410819"/>
        <a:ext cx="1838433" cy="373665"/>
      </dsp:txXfrm>
    </dsp:sp>
    <dsp:sp modelId="{586ABF2D-8623-413E-8ED0-11EDC83194A9}">
      <dsp:nvSpPr>
        <dsp:cNvPr id="0" name=""/>
        <dsp:cNvSpPr/>
      </dsp:nvSpPr>
      <dsp:spPr>
        <a:xfrm>
          <a:off x="379016"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4305" rIns="0" bIns="0" numCol="1" spcCol="1270" anchor="t" anchorCtr="0">
          <a:noAutofit/>
        </a:bodyPr>
        <a:lstStyle/>
        <a:p>
          <a:pPr lvl="0" algn="l" defTabSz="2000250">
            <a:lnSpc>
              <a:spcPct val="90000"/>
            </a:lnSpc>
            <a:spcBef>
              <a:spcPct val="0"/>
            </a:spcBef>
            <a:spcAft>
              <a:spcPct val="35000"/>
            </a:spcAft>
          </a:pPr>
          <a:r>
            <a:rPr lang="es-ES" sz="4500" kern="1200"/>
            <a:t>Texto</a:t>
          </a:r>
        </a:p>
      </dsp:txBody>
      <dsp:txXfrm>
        <a:off x="379016" y="678435"/>
        <a:ext cx="1391903" cy="2241991"/>
      </dsp:txXfrm>
    </dsp:sp>
    <dsp:sp modelId="{65CAE1A9-4C5D-44E8-B2ED-F097165FA6E4}">
      <dsp:nvSpPr>
        <dsp:cNvPr id="0" name=""/>
        <dsp:cNvSpPr/>
      </dsp:nvSpPr>
      <dsp:spPr>
        <a:xfrm>
          <a:off x="1939069" y="678435"/>
          <a:ext cx="1868326" cy="2241991"/>
        </a:xfrm>
        <a:prstGeom prst="roundRect">
          <a:avLst>
            <a:gd name="adj" fmla="val 5000"/>
          </a:avLst>
        </a:prstGeom>
        <a:gradFill rotWithShape="0">
          <a:gsLst>
            <a:gs pos="0">
              <a:schemeClr val="accent1">
                <a:alpha val="90000"/>
                <a:hueOff val="0"/>
                <a:satOff val="0"/>
                <a:lumOff val="0"/>
                <a:alphaOff val="-10000"/>
                <a:tint val="94000"/>
                <a:satMod val="103000"/>
                <a:lumMod val="102000"/>
              </a:schemeClr>
            </a:gs>
            <a:gs pos="50000">
              <a:schemeClr val="accent1">
                <a:alpha val="90000"/>
                <a:hueOff val="0"/>
                <a:satOff val="0"/>
                <a:lumOff val="0"/>
                <a:alphaOff val="-10000"/>
                <a:shade val="100000"/>
                <a:satMod val="110000"/>
                <a:lumMod val="100000"/>
              </a:schemeClr>
            </a:gs>
            <a:gs pos="100000">
              <a:schemeClr val="accent1">
                <a:alpha val="90000"/>
                <a:hueOff val="0"/>
                <a:satOff val="0"/>
                <a:lumOff val="0"/>
                <a:alphaOff val="-1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anchor="t" anchorCtr="0">
          <a:noAutofit/>
        </a:bodyPr>
        <a:lstStyle/>
        <a:p>
          <a:pPr lvl="0" algn="r" defTabSz="977900">
            <a:lnSpc>
              <a:spcPct val="90000"/>
            </a:lnSpc>
            <a:spcBef>
              <a:spcPct val="0"/>
            </a:spcBef>
            <a:spcAft>
              <a:spcPct val="35000"/>
            </a:spcAft>
          </a:pPr>
          <a:r>
            <a:rPr lang="es-ES" sz="2200" kern="1200"/>
            <a:t>Elemento</a:t>
          </a:r>
        </a:p>
      </dsp:txBody>
      <dsp:txXfrm rot="16200000">
        <a:off x="1206685" y="1410819"/>
        <a:ext cx="1838433" cy="373665"/>
      </dsp:txXfrm>
    </dsp:sp>
    <dsp:sp modelId="{575D6E97-7D1F-4E7F-8320-35996600DDD6}">
      <dsp:nvSpPr>
        <dsp:cNvPr id="0" name=""/>
        <dsp:cNvSpPr/>
      </dsp:nvSpPr>
      <dsp:spPr>
        <a:xfrm rot="5400000">
          <a:off x="1783673"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4F74D6F0-9C4F-466B-BCFF-5DE26B1648F7}">
      <dsp:nvSpPr>
        <dsp:cNvPr id="0" name=""/>
        <dsp:cNvSpPr/>
      </dsp:nvSpPr>
      <dsp:spPr>
        <a:xfrm>
          <a:off x="2312734"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4305" rIns="0" bIns="0" numCol="1" spcCol="1270" anchor="t" anchorCtr="0">
          <a:noAutofit/>
        </a:bodyPr>
        <a:lstStyle/>
        <a:p>
          <a:pPr lvl="0" algn="l" defTabSz="2000250">
            <a:lnSpc>
              <a:spcPct val="90000"/>
            </a:lnSpc>
            <a:spcBef>
              <a:spcPct val="0"/>
            </a:spcBef>
            <a:spcAft>
              <a:spcPct val="35000"/>
            </a:spcAft>
          </a:pPr>
          <a:r>
            <a:rPr lang="es-ES" sz="4500" kern="1200"/>
            <a:t>Texto</a:t>
          </a:r>
        </a:p>
      </dsp:txBody>
      <dsp:txXfrm>
        <a:off x="2312734" y="678435"/>
        <a:ext cx="1391903" cy="2241991"/>
      </dsp:txXfrm>
    </dsp:sp>
    <dsp:sp modelId="{9C17B0C7-EFC7-477F-8080-909280801ED3}">
      <dsp:nvSpPr>
        <dsp:cNvPr id="0" name=""/>
        <dsp:cNvSpPr/>
      </dsp:nvSpPr>
      <dsp:spPr>
        <a:xfrm>
          <a:off x="3872786" y="678435"/>
          <a:ext cx="1868326" cy="2241991"/>
        </a:xfrm>
        <a:prstGeom prst="roundRect">
          <a:avLst>
            <a:gd name="adj" fmla="val 5000"/>
          </a:avLst>
        </a:prstGeom>
        <a:gradFill rotWithShape="0">
          <a:gsLst>
            <a:gs pos="0">
              <a:schemeClr val="accent1">
                <a:alpha val="90000"/>
                <a:hueOff val="0"/>
                <a:satOff val="0"/>
                <a:lumOff val="0"/>
                <a:alphaOff val="-20000"/>
                <a:tint val="94000"/>
                <a:satMod val="103000"/>
                <a:lumMod val="102000"/>
              </a:schemeClr>
            </a:gs>
            <a:gs pos="50000">
              <a:schemeClr val="accent1">
                <a:alpha val="90000"/>
                <a:hueOff val="0"/>
                <a:satOff val="0"/>
                <a:lumOff val="0"/>
                <a:alphaOff val="-20000"/>
                <a:shade val="100000"/>
                <a:satMod val="110000"/>
                <a:lumMod val="100000"/>
              </a:schemeClr>
            </a:gs>
            <a:gs pos="100000">
              <a:schemeClr val="accent1">
                <a:alpha val="90000"/>
                <a:hueOff val="0"/>
                <a:satOff val="0"/>
                <a:lumOff val="0"/>
                <a:alphaOff val="-2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anchor="t" anchorCtr="0">
          <a:noAutofit/>
        </a:bodyPr>
        <a:lstStyle/>
        <a:p>
          <a:pPr lvl="0" algn="r" defTabSz="977900">
            <a:lnSpc>
              <a:spcPct val="90000"/>
            </a:lnSpc>
            <a:spcBef>
              <a:spcPct val="0"/>
            </a:spcBef>
            <a:spcAft>
              <a:spcPct val="35000"/>
            </a:spcAft>
          </a:pPr>
          <a:r>
            <a:rPr lang="es-ES" sz="2200" kern="1200"/>
            <a:t>Elemento</a:t>
          </a:r>
        </a:p>
      </dsp:txBody>
      <dsp:txXfrm rot="16200000">
        <a:off x="3140402" y="1410819"/>
        <a:ext cx="1838433" cy="373665"/>
      </dsp:txXfrm>
    </dsp:sp>
    <dsp:sp modelId="{A4A3366A-C914-4596-BD30-55F951F84C58}">
      <dsp:nvSpPr>
        <dsp:cNvPr id="0" name=""/>
        <dsp:cNvSpPr/>
      </dsp:nvSpPr>
      <dsp:spPr>
        <a:xfrm rot="5400000">
          <a:off x="3717391"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13333"/>
            </a:schemeClr>
          </a:solidFill>
          <a:prstDash val="solid"/>
        </a:ln>
        <a:effectLst/>
      </dsp:spPr>
      <dsp:style>
        <a:lnRef idx="1">
          <a:scrgbClr r="0" g="0" b="0"/>
        </a:lnRef>
        <a:fillRef idx="1">
          <a:scrgbClr r="0" g="0" b="0"/>
        </a:fillRef>
        <a:effectRef idx="2">
          <a:scrgbClr r="0" g="0" b="0"/>
        </a:effectRef>
        <a:fontRef idx="minor"/>
      </dsp:style>
    </dsp:sp>
    <dsp:sp modelId="{78C60AE9-8046-4121-9399-60884B5D2F50}">
      <dsp:nvSpPr>
        <dsp:cNvPr id="0" name=""/>
        <dsp:cNvSpPr/>
      </dsp:nvSpPr>
      <dsp:spPr>
        <a:xfrm>
          <a:off x="4246452"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4305" rIns="0" bIns="0" numCol="1" spcCol="1270" anchor="t" anchorCtr="0">
          <a:noAutofit/>
        </a:bodyPr>
        <a:lstStyle/>
        <a:p>
          <a:pPr lvl="0" algn="l" defTabSz="2000250">
            <a:lnSpc>
              <a:spcPct val="90000"/>
            </a:lnSpc>
            <a:spcBef>
              <a:spcPct val="0"/>
            </a:spcBef>
            <a:spcAft>
              <a:spcPct val="35000"/>
            </a:spcAft>
          </a:pPr>
          <a:r>
            <a:rPr lang="es-ES" sz="4500" kern="1200"/>
            <a:t>Texto</a:t>
          </a:r>
        </a:p>
      </dsp:txBody>
      <dsp:txXfrm>
        <a:off x="4246452" y="678435"/>
        <a:ext cx="1391903" cy="2241991"/>
      </dsp:txXfrm>
    </dsp:sp>
    <dsp:sp modelId="{58C317E8-1F04-49C0-9B07-F9D479104094}">
      <dsp:nvSpPr>
        <dsp:cNvPr id="0" name=""/>
        <dsp:cNvSpPr/>
      </dsp:nvSpPr>
      <dsp:spPr>
        <a:xfrm>
          <a:off x="5806504" y="678435"/>
          <a:ext cx="1868326" cy="2241991"/>
        </a:xfrm>
        <a:prstGeom prst="roundRect">
          <a:avLst>
            <a:gd name="adj" fmla="val 5000"/>
          </a:avLst>
        </a:prstGeom>
        <a:gradFill rotWithShape="0">
          <a:gsLst>
            <a:gs pos="0">
              <a:schemeClr val="accent1">
                <a:alpha val="90000"/>
                <a:hueOff val="0"/>
                <a:satOff val="0"/>
                <a:lumOff val="0"/>
                <a:alphaOff val="-30000"/>
                <a:tint val="94000"/>
                <a:satMod val="103000"/>
                <a:lumMod val="102000"/>
              </a:schemeClr>
            </a:gs>
            <a:gs pos="50000">
              <a:schemeClr val="accent1">
                <a:alpha val="90000"/>
                <a:hueOff val="0"/>
                <a:satOff val="0"/>
                <a:lumOff val="0"/>
                <a:alphaOff val="-30000"/>
                <a:shade val="100000"/>
                <a:satMod val="110000"/>
                <a:lumMod val="100000"/>
              </a:schemeClr>
            </a:gs>
            <a:gs pos="100000">
              <a:schemeClr val="accent1">
                <a:alpha val="90000"/>
                <a:hueOff val="0"/>
                <a:satOff val="0"/>
                <a:lumOff val="0"/>
                <a:alphaOff val="-3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anchor="t" anchorCtr="0">
          <a:noAutofit/>
        </a:bodyPr>
        <a:lstStyle/>
        <a:p>
          <a:pPr lvl="0" algn="r" defTabSz="977900">
            <a:lnSpc>
              <a:spcPct val="90000"/>
            </a:lnSpc>
            <a:spcBef>
              <a:spcPct val="0"/>
            </a:spcBef>
            <a:spcAft>
              <a:spcPct val="35000"/>
            </a:spcAft>
          </a:pPr>
          <a:r>
            <a:rPr lang="es-ES" sz="2200" kern="1200"/>
            <a:t>Elemento</a:t>
          </a:r>
        </a:p>
      </dsp:txBody>
      <dsp:txXfrm rot="16200000">
        <a:off x="5074120" y="1410819"/>
        <a:ext cx="1838433" cy="373665"/>
      </dsp:txXfrm>
    </dsp:sp>
    <dsp:sp modelId="{ED9207CD-B51E-492C-9B07-F1B5D103B657}">
      <dsp:nvSpPr>
        <dsp:cNvPr id="0" name=""/>
        <dsp:cNvSpPr/>
      </dsp:nvSpPr>
      <dsp:spPr>
        <a:xfrm rot="5400000">
          <a:off x="5651109"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26667"/>
            </a:schemeClr>
          </a:solidFill>
          <a:prstDash val="solid"/>
        </a:ln>
        <a:effectLst/>
      </dsp:spPr>
      <dsp:style>
        <a:lnRef idx="1">
          <a:scrgbClr r="0" g="0" b="0"/>
        </a:lnRef>
        <a:fillRef idx="1">
          <a:scrgbClr r="0" g="0" b="0"/>
        </a:fillRef>
        <a:effectRef idx="2">
          <a:scrgbClr r="0" g="0" b="0"/>
        </a:effectRef>
        <a:fontRef idx="minor"/>
      </dsp:style>
    </dsp:sp>
    <dsp:sp modelId="{03C543D7-1896-4C0F-8B6A-E6BFC5169822}">
      <dsp:nvSpPr>
        <dsp:cNvPr id="0" name=""/>
        <dsp:cNvSpPr/>
      </dsp:nvSpPr>
      <dsp:spPr>
        <a:xfrm>
          <a:off x="6180169"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4305" rIns="0" bIns="0" numCol="1" spcCol="1270" anchor="t" anchorCtr="0">
          <a:noAutofit/>
        </a:bodyPr>
        <a:lstStyle/>
        <a:p>
          <a:pPr lvl="0" algn="l" defTabSz="2000250">
            <a:lnSpc>
              <a:spcPct val="90000"/>
            </a:lnSpc>
            <a:spcBef>
              <a:spcPct val="0"/>
            </a:spcBef>
            <a:spcAft>
              <a:spcPct val="35000"/>
            </a:spcAft>
          </a:pPr>
          <a:r>
            <a:rPr lang="es-ES" sz="4500" kern="1200"/>
            <a:t>Texto</a:t>
          </a:r>
        </a:p>
      </dsp:txBody>
      <dsp:txXfrm>
        <a:off x="6180169" y="678435"/>
        <a:ext cx="1391903" cy="2241991"/>
      </dsp:txXfrm>
    </dsp:sp>
    <dsp:sp modelId="{073EAD77-6DC4-4185-AF91-F0FC2408C2DE}">
      <dsp:nvSpPr>
        <dsp:cNvPr id="0" name=""/>
        <dsp:cNvSpPr/>
      </dsp:nvSpPr>
      <dsp:spPr>
        <a:xfrm>
          <a:off x="7740222" y="678435"/>
          <a:ext cx="1868326" cy="2241991"/>
        </a:xfrm>
        <a:prstGeom prst="roundRect">
          <a:avLst>
            <a:gd name="adj" fmla="val 5000"/>
          </a:avLst>
        </a:prstGeom>
        <a:gradFill rotWithShape="0">
          <a:gsLst>
            <a:gs pos="0">
              <a:schemeClr val="accent1">
                <a:alpha val="90000"/>
                <a:hueOff val="0"/>
                <a:satOff val="0"/>
                <a:lumOff val="0"/>
                <a:alphaOff val="-40000"/>
                <a:tint val="94000"/>
                <a:satMod val="103000"/>
                <a:lumMod val="102000"/>
              </a:schemeClr>
            </a:gs>
            <a:gs pos="50000">
              <a:schemeClr val="accent1">
                <a:alpha val="90000"/>
                <a:hueOff val="0"/>
                <a:satOff val="0"/>
                <a:lumOff val="0"/>
                <a:alphaOff val="-40000"/>
                <a:shade val="100000"/>
                <a:satMod val="110000"/>
                <a:lumMod val="100000"/>
              </a:schemeClr>
            </a:gs>
            <a:gs pos="100000">
              <a:schemeClr val="accent1">
                <a:alpha val="90000"/>
                <a:hueOff val="0"/>
                <a:satOff val="0"/>
                <a:lumOff val="0"/>
                <a:alphaOff val="-4000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75438" rIns="97790" bIns="0" numCol="1" spcCol="1270" anchor="t" anchorCtr="0">
          <a:noAutofit/>
        </a:bodyPr>
        <a:lstStyle/>
        <a:p>
          <a:pPr lvl="0" algn="r" defTabSz="977900">
            <a:lnSpc>
              <a:spcPct val="90000"/>
            </a:lnSpc>
            <a:spcBef>
              <a:spcPct val="0"/>
            </a:spcBef>
            <a:spcAft>
              <a:spcPct val="35000"/>
            </a:spcAft>
          </a:pPr>
          <a:r>
            <a:rPr lang="es-ES" sz="2200" kern="1200"/>
            <a:t>Elemento</a:t>
          </a:r>
        </a:p>
      </dsp:txBody>
      <dsp:txXfrm rot="16200000">
        <a:off x="7007838" y="1410819"/>
        <a:ext cx="1838433" cy="373665"/>
      </dsp:txXfrm>
    </dsp:sp>
    <dsp:sp modelId="{7C5CFA38-39E4-4CE8-AE0B-B032E79F1FF7}">
      <dsp:nvSpPr>
        <dsp:cNvPr id="0" name=""/>
        <dsp:cNvSpPr/>
      </dsp:nvSpPr>
      <dsp:spPr>
        <a:xfrm rot="5400000">
          <a:off x="7584826" y="2460244"/>
          <a:ext cx="329474" cy="280248"/>
        </a:xfrm>
        <a:prstGeom prst="flowChartExtract">
          <a:avLst/>
        </a:prstGeom>
        <a:solidFill>
          <a:schemeClr val="lt1">
            <a:hueOff val="0"/>
            <a:satOff val="0"/>
            <a:lumOff val="0"/>
            <a:alphaOff val="0"/>
          </a:schemeClr>
        </a:solidFill>
        <a:ln w="9525" cap="flat" cmpd="sng" algn="ctr">
          <a:solidFill>
            <a:schemeClr val="accent1">
              <a:alpha val="90000"/>
              <a:hueOff val="0"/>
              <a:satOff val="0"/>
              <a:lumOff val="0"/>
              <a:alphaOff val="-40000"/>
            </a:schemeClr>
          </a:solidFill>
          <a:prstDash val="solid"/>
        </a:ln>
        <a:effectLst/>
      </dsp:spPr>
      <dsp:style>
        <a:lnRef idx="1">
          <a:scrgbClr r="0" g="0" b="0"/>
        </a:lnRef>
        <a:fillRef idx="1">
          <a:scrgbClr r="0" g="0" b="0"/>
        </a:fillRef>
        <a:effectRef idx="2">
          <a:scrgbClr r="0" g="0" b="0"/>
        </a:effectRef>
        <a:fontRef idx="minor"/>
      </dsp:style>
    </dsp:sp>
    <dsp:sp modelId="{F395DE95-9EB9-49BD-A06D-E6418CF83799}">
      <dsp:nvSpPr>
        <dsp:cNvPr id="0" name=""/>
        <dsp:cNvSpPr/>
      </dsp:nvSpPr>
      <dsp:spPr>
        <a:xfrm>
          <a:off x="8113887" y="678435"/>
          <a:ext cx="1391903" cy="2241991"/>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54305" rIns="0" bIns="0" numCol="1" spcCol="1270" anchor="t" anchorCtr="0">
          <a:noAutofit/>
        </a:bodyPr>
        <a:lstStyle/>
        <a:p>
          <a:pPr lvl="0" algn="l" defTabSz="2000250">
            <a:lnSpc>
              <a:spcPct val="90000"/>
            </a:lnSpc>
            <a:spcBef>
              <a:spcPct val="0"/>
            </a:spcBef>
            <a:spcAft>
              <a:spcPct val="35000"/>
            </a:spcAft>
          </a:pPr>
          <a:r>
            <a:rPr lang="es-ES" sz="4500" kern="1200"/>
            <a:t>Texto</a:t>
          </a:r>
        </a:p>
      </dsp:txBody>
      <dsp:txXfrm>
        <a:off x="8113887" y="678435"/>
        <a:ext cx="1391903" cy="22419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258FD-D1EC-4D06-9C56-BCC70A6BDDCB}">
      <dsp:nvSpPr>
        <dsp:cNvPr id="0" name=""/>
        <dsp:cNvSpPr/>
      </dsp:nvSpPr>
      <dsp:spPr>
        <a:xfrm>
          <a:off x="2331227" y="1326339"/>
          <a:ext cx="946183" cy="946183"/>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a:t>Elemento</a:t>
          </a:r>
        </a:p>
      </dsp:txBody>
      <dsp:txXfrm>
        <a:off x="2469792" y="1464904"/>
        <a:ext cx="669053" cy="669053"/>
      </dsp:txXfrm>
    </dsp:sp>
    <dsp:sp modelId="{A3C38A0F-52EA-493F-8BD7-EAEC1AE99CB6}">
      <dsp:nvSpPr>
        <dsp:cNvPr id="0" name=""/>
        <dsp:cNvSpPr/>
      </dsp:nvSpPr>
      <dsp:spPr>
        <a:xfrm rot="16200000">
          <a:off x="2704356" y="982538"/>
          <a:ext cx="199924" cy="321702"/>
        </a:xfrm>
        <a:prstGeom prst="rightArrow">
          <a:avLst>
            <a:gd name="adj1" fmla="val 60000"/>
            <a:gd name="adj2" fmla="val 5000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2734345" y="1076867"/>
        <a:ext cx="139947" cy="193022"/>
      </dsp:txXfrm>
    </dsp:sp>
    <dsp:sp modelId="{52291E47-ACB5-4B38-9B03-8B1560DFD0CC}">
      <dsp:nvSpPr>
        <dsp:cNvPr id="0" name=""/>
        <dsp:cNvSpPr/>
      </dsp:nvSpPr>
      <dsp:spPr>
        <a:xfrm>
          <a:off x="2331227" y="2938"/>
          <a:ext cx="946183" cy="946183"/>
        </a:xfrm>
        <a:prstGeom prst="ellipse">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a:t>Elemento</a:t>
          </a:r>
        </a:p>
      </dsp:txBody>
      <dsp:txXfrm>
        <a:off x="2469792" y="141503"/>
        <a:ext cx="669053" cy="669053"/>
      </dsp:txXfrm>
    </dsp:sp>
    <dsp:sp modelId="{6692948A-20AD-4E18-B833-65A5C7A04432}">
      <dsp:nvSpPr>
        <dsp:cNvPr id="0" name=""/>
        <dsp:cNvSpPr/>
      </dsp:nvSpPr>
      <dsp:spPr>
        <a:xfrm>
          <a:off x="3360398" y="1638580"/>
          <a:ext cx="199924" cy="321702"/>
        </a:xfrm>
        <a:prstGeom prst="rightArrow">
          <a:avLst>
            <a:gd name="adj1" fmla="val 60000"/>
            <a:gd name="adj2" fmla="val 5000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3360398" y="1702920"/>
        <a:ext cx="139947" cy="193022"/>
      </dsp:txXfrm>
    </dsp:sp>
    <dsp:sp modelId="{59B57A1D-F10F-4506-AE16-3BAB87B75C43}">
      <dsp:nvSpPr>
        <dsp:cNvPr id="0" name=""/>
        <dsp:cNvSpPr/>
      </dsp:nvSpPr>
      <dsp:spPr>
        <a:xfrm>
          <a:off x="3654627" y="1326339"/>
          <a:ext cx="946183" cy="946183"/>
        </a:xfrm>
        <a:prstGeom prst="ellipse">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a:t>Elemento</a:t>
          </a:r>
        </a:p>
      </dsp:txBody>
      <dsp:txXfrm>
        <a:off x="3793192" y="1464904"/>
        <a:ext cx="669053" cy="669053"/>
      </dsp:txXfrm>
    </dsp:sp>
    <dsp:sp modelId="{6F0CD613-B859-42A2-B779-B689A9C2E97D}">
      <dsp:nvSpPr>
        <dsp:cNvPr id="0" name=""/>
        <dsp:cNvSpPr/>
      </dsp:nvSpPr>
      <dsp:spPr>
        <a:xfrm rot="5400000">
          <a:off x="2704356" y="2294622"/>
          <a:ext cx="199924" cy="321702"/>
        </a:xfrm>
        <a:prstGeom prst="rightArrow">
          <a:avLst>
            <a:gd name="adj1" fmla="val 60000"/>
            <a:gd name="adj2" fmla="val 5000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2734345" y="2328974"/>
        <a:ext cx="139947" cy="193022"/>
      </dsp:txXfrm>
    </dsp:sp>
    <dsp:sp modelId="{5EF0C77B-BF09-4B25-B4B2-9AAB6D5E6B51}">
      <dsp:nvSpPr>
        <dsp:cNvPr id="0" name=""/>
        <dsp:cNvSpPr/>
      </dsp:nvSpPr>
      <dsp:spPr>
        <a:xfrm>
          <a:off x="2331227" y="2649740"/>
          <a:ext cx="946183" cy="946183"/>
        </a:xfrm>
        <a:prstGeom prst="ellipse">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a:t>Elemento</a:t>
          </a:r>
        </a:p>
      </dsp:txBody>
      <dsp:txXfrm>
        <a:off x="2469792" y="2788305"/>
        <a:ext cx="669053" cy="669053"/>
      </dsp:txXfrm>
    </dsp:sp>
    <dsp:sp modelId="{BCFDFF25-F2E7-48EE-9D65-A9BA155A4ACB}">
      <dsp:nvSpPr>
        <dsp:cNvPr id="0" name=""/>
        <dsp:cNvSpPr/>
      </dsp:nvSpPr>
      <dsp:spPr>
        <a:xfrm rot="10800000">
          <a:off x="2048314" y="1638580"/>
          <a:ext cx="199924" cy="321702"/>
        </a:xfrm>
        <a:prstGeom prst="rightArrow">
          <a:avLst>
            <a:gd name="adj1" fmla="val 60000"/>
            <a:gd name="adj2" fmla="val 50000"/>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rot="10800000">
        <a:off x="2108291" y="1702920"/>
        <a:ext cx="139947" cy="193022"/>
      </dsp:txXfrm>
    </dsp:sp>
    <dsp:sp modelId="{B91DD6F8-103A-4071-AE32-E4A21C7D0795}">
      <dsp:nvSpPr>
        <dsp:cNvPr id="0" name=""/>
        <dsp:cNvSpPr/>
      </dsp:nvSpPr>
      <dsp:spPr>
        <a:xfrm>
          <a:off x="1007826" y="1326339"/>
          <a:ext cx="946183" cy="946183"/>
        </a:xfrm>
        <a:prstGeom prst="ellipse">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a:t>Elemento</a:t>
          </a:r>
        </a:p>
      </dsp:txBody>
      <dsp:txXfrm>
        <a:off x="1146391" y="1464904"/>
        <a:ext cx="669053" cy="66905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E3775AAE-0936-40B9-ACF9-A981EEF95D23}" type="datetimeFigureOut">
              <a:t>19/09/2013</a:t>
            </a:fld>
            <a:endParaRPr lang="es-ES"/>
          </a:p>
        </p:txBody>
      </p:sp>
      <p:sp>
        <p:nvSpPr>
          <p:cNvPr id="4" name="Marcador de posición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B37B1F30-39B2-4CE2-8EF3-91F3179569A5}" type="slidenum">
              <a:t>‹Nº›</a:t>
            </a:fld>
            <a:endParaRPr lang="es-ES"/>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ción de notas 2"/>
          <p:cNvSpPr>
            <a:spLocks noGrp="1"/>
          </p:cNvSpPr>
          <p:nvPr>
            <p:ph type="body" idx="1"/>
          </p:nvPr>
        </p:nvSpPr>
        <p:spPr/>
        <p:txBody>
          <a:bodyPr/>
          <a:lstStyle/>
          <a:p>
            <a:r>
              <a:rPr lang="es-ES" smtClean="0"/>
              <a:t>Hemos diseñado esta plantilla para que cada miembro del equipo del proyecto tenga un conjunto de diapositivas con su propio tema. De esta manera, los miembros agregan una nueva diapositiva al conjunto: </a:t>
            </a:r>
          </a:p>
          <a:p>
            <a:r>
              <a:rPr lang="es-ES" smtClean="0"/>
              <a:t/>
            </a:r>
            <a:br>
              <a:rPr lang="es-ES" smtClean="0"/>
            </a:br>
            <a:endParaRPr lang="es-ES" smtClean="0"/>
          </a:p>
          <a:p>
            <a:r>
              <a:rPr lang="es-ES" smtClean="0"/>
              <a:t>Marque el lugar donde desea agregar la diapositiva: seleccione una existente en el panel de miniaturas, haga clic en el botón Nueva diapositiva y luego elija un diseño. </a:t>
            </a:r>
          </a:p>
          <a:p>
            <a:r>
              <a:rPr lang="es-ES" smtClean="0"/>
              <a:t/>
            </a:r>
            <a:br>
              <a:rPr lang="es-ES" smtClean="0"/>
            </a:br>
            <a:endParaRPr lang="es-ES" smtClean="0"/>
          </a:p>
          <a:p>
            <a:r>
              <a:rPr lang="es-ES" smtClean="0"/>
              <a:t>La nueva diapositiva tiene el mismo tema que la anterior que seleccionó. </a:t>
            </a:r>
          </a:p>
          <a:p>
            <a:r>
              <a:rPr lang="es-ES" smtClean="0"/>
              <a:t/>
            </a:r>
            <a:br>
              <a:rPr lang="es-ES" smtClean="0"/>
            </a:br>
            <a:endParaRPr lang="es-ES" smtClean="0"/>
          </a:p>
          <a:p>
            <a:r>
              <a:rPr lang="es-ES" smtClean="0"/>
              <a:t>Tenga cuidado. No moleste a los demás moderadores al cambiar accidentalmente sus temas. Eso puede suceder si elige un tema Variante de la pestaña Diseño, que aplica esa apariencia a todas las diapositivas de la presentación. </a:t>
            </a:r>
            <a:endParaRPr lang="es-ES" dirty="0"/>
          </a:p>
        </p:txBody>
      </p:sp>
      <p:sp>
        <p:nvSpPr>
          <p:cNvPr id="4" name="Marcador de posición de número de diapositiva 3"/>
          <p:cNvSpPr>
            <a:spLocks noGrp="1"/>
          </p:cNvSpPr>
          <p:nvPr>
            <p:ph type="sldNum" sz="quarter" idx="10"/>
          </p:nvPr>
        </p:nvSpPr>
        <p:spPr/>
        <p:txBody>
          <a:bodyPr/>
          <a:lstStyle/>
          <a:p>
            <a:fld id="{A7666ED7-631A-46AF-B451-227D0A8685A0}" type="slidenum">
              <a:rPr lang="es-ES" smtClean="0"/>
              <a:pPr/>
              <a:t>1</a:t>
            </a:fld>
            <a:endParaRPr lang="es-ES"/>
          </a:p>
        </p:txBody>
      </p:sp>
      <p:sp>
        <p:nvSpPr>
          <p:cNvPr id="7" name="Marcador de posición de imagen de diapositiva 6"/>
          <p:cNvSpPr>
            <a:spLocks noGrp="1" noRot="1" noChangeAspect="1"/>
          </p:cNvSpPr>
          <p:nvPr>
            <p:ph type="sldImg"/>
          </p:nvPr>
        </p:nvSpPr>
        <p:spPr/>
      </p:sp>
    </p:spTree>
    <p:extLst>
      <p:ext uri="{BB962C8B-B14F-4D97-AF65-F5344CB8AC3E}">
        <p14:creationId xmlns:p14="http://schemas.microsoft.com/office/powerpoint/2010/main" val="854613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a:p>
        </p:txBody>
      </p:sp>
      <p:sp>
        <p:nvSpPr>
          <p:cNvPr id="4" name="Marcador de posición de número de diapositiva 3"/>
          <p:cNvSpPr>
            <a:spLocks noGrp="1"/>
          </p:cNvSpPr>
          <p:nvPr>
            <p:ph type="sldNum" sz="quarter" idx="10"/>
          </p:nvPr>
        </p:nvSpPr>
        <p:spPr/>
        <p:txBody>
          <a:bodyPr/>
          <a:lstStyle/>
          <a:p>
            <a:fld id="{A7666ED7-631A-46AF-B451-227D0A8685A0}" type="slidenum">
              <a:rPr lang="es-ES"/>
              <a:t>12</a:t>
            </a:fld>
            <a:endParaRPr lang="es-ES"/>
          </a:p>
        </p:txBody>
      </p:sp>
    </p:spTree>
    <p:extLst>
      <p:ext uri="{BB962C8B-B14F-4D97-AF65-F5344CB8AC3E}">
        <p14:creationId xmlns:p14="http://schemas.microsoft.com/office/powerpoint/2010/main" val="1102390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a:p>
        </p:txBody>
      </p:sp>
      <p:sp>
        <p:nvSpPr>
          <p:cNvPr id="4" name="Marcador de posición de número de diapositiva 3"/>
          <p:cNvSpPr>
            <a:spLocks noGrp="1"/>
          </p:cNvSpPr>
          <p:nvPr>
            <p:ph type="sldNum" sz="quarter" idx="10"/>
          </p:nvPr>
        </p:nvSpPr>
        <p:spPr/>
        <p:txBody>
          <a:bodyPr/>
          <a:lstStyle/>
          <a:p>
            <a:fld id="{A7666ED7-631A-46AF-B451-227D0A8685A0}" type="slidenum">
              <a:rPr lang="es-ES"/>
              <a:t>13</a:t>
            </a:fld>
            <a:endParaRPr lang="es-ES"/>
          </a:p>
        </p:txBody>
      </p:sp>
    </p:spTree>
    <p:extLst>
      <p:ext uri="{BB962C8B-B14F-4D97-AF65-F5344CB8AC3E}">
        <p14:creationId xmlns:p14="http://schemas.microsoft.com/office/powerpoint/2010/main" val="3226772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a:p>
        </p:txBody>
      </p:sp>
      <p:sp>
        <p:nvSpPr>
          <p:cNvPr id="4" name="Marcador de posición de número de diapositiva 3"/>
          <p:cNvSpPr>
            <a:spLocks noGrp="1"/>
          </p:cNvSpPr>
          <p:nvPr>
            <p:ph type="sldNum" sz="quarter" idx="10"/>
          </p:nvPr>
        </p:nvSpPr>
        <p:spPr/>
        <p:txBody>
          <a:bodyPr/>
          <a:lstStyle/>
          <a:p>
            <a:fld id="{A7666ED7-631A-46AF-B451-227D0A8685A0}" type="slidenum">
              <a:rPr lang="es-ES"/>
              <a:t>14</a:t>
            </a:fld>
            <a:endParaRPr lang="es-ES"/>
          </a:p>
        </p:txBody>
      </p:sp>
    </p:spTree>
    <p:extLst>
      <p:ext uri="{BB962C8B-B14F-4D97-AF65-F5344CB8AC3E}">
        <p14:creationId xmlns:p14="http://schemas.microsoft.com/office/powerpoint/2010/main" val="198118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a:p>
        </p:txBody>
      </p:sp>
      <p:sp>
        <p:nvSpPr>
          <p:cNvPr id="4" name="Marcador de posición de número de diapositiva 3"/>
          <p:cNvSpPr>
            <a:spLocks noGrp="1"/>
          </p:cNvSpPr>
          <p:nvPr>
            <p:ph type="sldNum" sz="quarter" idx="10"/>
          </p:nvPr>
        </p:nvSpPr>
        <p:spPr/>
        <p:txBody>
          <a:bodyPr/>
          <a:lstStyle/>
          <a:p>
            <a:fld id="{A7666ED7-631A-46AF-B451-227D0A8685A0}" type="slidenum">
              <a:rPr lang="es-ES"/>
              <a:t>15</a:t>
            </a:fld>
            <a:endParaRPr lang="es-ES"/>
          </a:p>
        </p:txBody>
      </p:sp>
    </p:spTree>
    <p:extLst>
      <p:ext uri="{BB962C8B-B14F-4D97-AF65-F5344CB8AC3E}">
        <p14:creationId xmlns:p14="http://schemas.microsoft.com/office/powerpoint/2010/main" val="2269410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a:p>
        </p:txBody>
      </p:sp>
      <p:sp>
        <p:nvSpPr>
          <p:cNvPr id="4" name="Marcador de posición de número de diapositiva 3"/>
          <p:cNvSpPr>
            <a:spLocks noGrp="1"/>
          </p:cNvSpPr>
          <p:nvPr>
            <p:ph type="sldNum" sz="quarter" idx="10"/>
          </p:nvPr>
        </p:nvSpPr>
        <p:spPr/>
        <p:txBody>
          <a:bodyPr/>
          <a:lstStyle/>
          <a:p>
            <a:fld id="{A7666ED7-631A-46AF-B451-227D0A8685A0}" type="slidenum">
              <a:rPr lang="es-ES"/>
              <a:t>18</a:t>
            </a:fld>
            <a:endParaRPr lang="es-ES"/>
          </a:p>
        </p:txBody>
      </p:sp>
    </p:spTree>
    <p:extLst>
      <p:ext uri="{BB962C8B-B14F-4D97-AF65-F5344CB8AC3E}">
        <p14:creationId xmlns:p14="http://schemas.microsoft.com/office/powerpoint/2010/main" val="35253343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a:p>
        </p:txBody>
      </p:sp>
      <p:sp>
        <p:nvSpPr>
          <p:cNvPr id="4" name="Marcador de posición de número de diapositiva 3"/>
          <p:cNvSpPr>
            <a:spLocks noGrp="1"/>
          </p:cNvSpPr>
          <p:nvPr>
            <p:ph type="sldNum" sz="quarter" idx="10"/>
          </p:nvPr>
        </p:nvSpPr>
        <p:spPr/>
        <p:txBody>
          <a:bodyPr/>
          <a:lstStyle/>
          <a:p>
            <a:fld id="{A7666ED7-631A-46AF-B451-227D0A8685A0}" type="slidenum">
              <a:rPr lang="es-ES"/>
              <a:t>19</a:t>
            </a:fld>
            <a:endParaRPr lang="es-ES"/>
          </a:p>
        </p:txBody>
      </p:sp>
    </p:spTree>
    <p:extLst>
      <p:ext uri="{BB962C8B-B14F-4D97-AF65-F5344CB8AC3E}">
        <p14:creationId xmlns:p14="http://schemas.microsoft.com/office/powerpoint/2010/main" val="41220551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a:p>
        </p:txBody>
      </p:sp>
      <p:sp>
        <p:nvSpPr>
          <p:cNvPr id="4" name="Marcador de posición de número de diapositiva 3"/>
          <p:cNvSpPr>
            <a:spLocks noGrp="1"/>
          </p:cNvSpPr>
          <p:nvPr>
            <p:ph type="sldNum" sz="quarter" idx="10"/>
          </p:nvPr>
        </p:nvSpPr>
        <p:spPr/>
        <p:txBody>
          <a:bodyPr/>
          <a:lstStyle/>
          <a:p>
            <a:fld id="{A7666ED7-631A-46AF-B451-227D0A8685A0}" type="slidenum">
              <a:rPr lang="es-ES"/>
              <a:t>20</a:t>
            </a:fld>
            <a:endParaRPr lang="es-ES"/>
          </a:p>
        </p:txBody>
      </p:sp>
    </p:spTree>
    <p:extLst>
      <p:ext uri="{BB962C8B-B14F-4D97-AF65-F5344CB8AC3E}">
        <p14:creationId xmlns:p14="http://schemas.microsoft.com/office/powerpoint/2010/main" val="1891506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a:p>
        </p:txBody>
      </p:sp>
      <p:sp>
        <p:nvSpPr>
          <p:cNvPr id="4" name="Marcador de posición de número de diapositiva 3"/>
          <p:cNvSpPr>
            <a:spLocks noGrp="1"/>
          </p:cNvSpPr>
          <p:nvPr>
            <p:ph type="sldNum" sz="quarter" idx="10"/>
          </p:nvPr>
        </p:nvSpPr>
        <p:spPr/>
        <p:txBody>
          <a:bodyPr/>
          <a:lstStyle/>
          <a:p>
            <a:fld id="{A7666ED7-631A-46AF-B451-227D0A8685A0}" type="slidenum">
              <a:rPr lang="es-ES"/>
              <a:t>2</a:t>
            </a:fld>
            <a:endParaRPr lang="es-ES"/>
          </a:p>
        </p:txBody>
      </p:sp>
    </p:spTree>
    <p:extLst>
      <p:ext uri="{BB962C8B-B14F-4D97-AF65-F5344CB8AC3E}">
        <p14:creationId xmlns:p14="http://schemas.microsoft.com/office/powerpoint/2010/main" val="329061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a:p>
        </p:txBody>
      </p:sp>
      <p:sp>
        <p:nvSpPr>
          <p:cNvPr id="4" name="Marcador de posición de número de diapositiva 3"/>
          <p:cNvSpPr>
            <a:spLocks noGrp="1"/>
          </p:cNvSpPr>
          <p:nvPr>
            <p:ph type="sldNum" sz="quarter" idx="10"/>
          </p:nvPr>
        </p:nvSpPr>
        <p:spPr/>
        <p:txBody>
          <a:bodyPr/>
          <a:lstStyle/>
          <a:p>
            <a:fld id="{A7666ED7-631A-46AF-B451-227D0A8685A0}" type="slidenum">
              <a:rPr lang="es-ES"/>
              <a:t>3</a:t>
            </a:fld>
            <a:endParaRPr lang="es-ES"/>
          </a:p>
        </p:txBody>
      </p:sp>
    </p:spTree>
    <p:extLst>
      <p:ext uri="{BB962C8B-B14F-4D97-AF65-F5344CB8AC3E}">
        <p14:creationId xmlns:p14="http://schemas.microsoft.com/office/powerpoint/2010/main" val="470722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a:p>
        </p:txBody>
      </p:sp>
      <p:sp>
        <p:nvSpPr>
          <p:cNvPr id="4" name="Marcador de posición de número de diapositiva 3"/>
          <p:cNvSpPr>
            <a:spLocks noGrp="1"/>
          </p:cNvSpPr>
          <p:nvPr>
            <p:ph type="sldNum" sz="quarter" idx="10"/>
          </p:nvPr>
        </p:nvSpPr>
        <p:spPr/>
        <p:txBody>
          <a:bodyPr/>
          <a:lstStyle/>
          <a:p>
            <a:fld id="{A7666ED7-631A-46AF-B451-227D0A8685A0}" type="slidenum">
              <a:rPr lang="es-ES"/>
              <a:t>4</a:t>
            </a:fld>
            <a:endParaRPr lang="es-ES"/>
          </a:p>
        </p:txBody>
      </p:sp>
    </p:spTree>
    <p:extLst>
      <p:ext uri="{BB962C8B-B14F-4D97-AF65-F5344CB8AC3E}">
        <p14:creationId xmlns:p14="http://schemas.microsoft.com/office/powerpoint/2010/main" val="2577236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a:p>
        </p:txBody>
      </p:sp>
      <p:sp>
        <p:nvSpPr>
          <p:cNvPr id="4" name="Marcador de posición de número de diapositiva 3"/>
          <p:cNvSpPr>
            <a:spLocks noGrp="1"/>
          </p:cNvSpPr>
          <p:nvPr>
            <p:ph type="sldNum" sz="quarter" idx="10"/>
          </p:nvPr>
        </p:nvSpPr>
        <p:spPr/>
        <p:txBody>
          <a:bodyPr/>
          <a:lstStyle/>
          <a:p>
            <a:fld id="{A7666ED7-631A-46AF-B451-227D0A8685A0}" type="slidenum">
              <a:rPr lang="es-ES"/>
              <a:t>5</a:t>
            </a:fld>
            <a:endParaRPr lang="es-ES"/>
          </a:p>
        </p:txBody>
      </p:sp>
    </p:spTree>
    <p:extLst>
      <p:ext uri="{BB962C8B-B14F-4D97-AF65-F5344CB8AC3E}">
        <p14:creationId xmlns:p14="http://schemas.microsoft.com/office/powerpoint/2010/main" val="2465512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a:p>
        </p:txBody>
      </p:sp>
      <p:sp>
        <p:nvSpPr>
          <p:cNvPr id="4" name="Marcador de posición de número de diapositiva 3"/>
          <p:cNvSpPr>
            <a:spLocks noGrp="1"/>
          </p:cNvSpPr>
          <p:nvPr>
            <p:ph type="sldNum" sz="quarter" idx="10"/>
          </p:nvPr>
        </p:nvSpPr>
        <p:spPr/>
        <p:txBody>
          <a:bodyPr/>
          <a:lstStyle/>
          <a:p>
            <a:fld id="{A7666ED7-631A-46AF-B451-227D0A8685A0}" type="slidenum">
              <a:rPr lang="es-ES"/>
              <a:t>6</a:t>
            </a:fld>
            <a:endParaRPr lang="es-ES"/>
          </a:p>
        </p:txBody>
      </p:sp>
    </p:spTree>
    <p:extLst>
      <p:ext uri="{BB962C8B-B14F-4D97-AF65-F5344CB8AC3E}">
        <p14:creationId xmlns:p14="http://schemas.microsoft.com/office/powerpoint/2010/main" val="3957557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a:p>
        </p:txBody>
      </p:sp>
      <p:sp>
        <p:nvSpPr>
          <p:cNvPr id="4" name="Marcador de posición de número de diapositiva 3"/>
          <p:cNvSpPr>
            <a:spLocks noGrp="1"/>
          </p:cNvSpPr>
          <p:nvPr>
            <p:ph type="sldNum" sz="quarter" idx="10"/>
          </p:nvPr>
        </p:nvSpPr>
        <p:spPr/>
        <p:txBody>
          <a:bodyPr/>
          <a:lstStyle/>
          <a:p>
            <a:fld id="{A7666ED7-631A-46AF-B451-227D0A8685A0}" type="slidenum">
              <a:rPr lang="es-ES"/>
              <a:t>7</a:t>
            </a:fld>
            <a:endParaRPr lang="es-ES"/>
          </a:p>
        </p:txBody>
      </p:sp>
    </p:spTree>
    <p:extLst>
      <p:ext uri="{BB962C8B-B14F-4D97-AF65-F5344CB8AC3E}">
        <p14:creationId xmlns:p14="http://schemas.microsoft.com/office/powerpoint/2010/main" val="2461861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a:p>
        </p:txBody>
      </p:sp>
      <p:sp>
        <p:nvSpPr>
          <p:cNvPr id="4" name="Marcador de posición de número de diapositiva 3"/>
          <p:cNvSpPr>
            <a:spLocks noGrp="1"/>
          </p:cNvSpPr>
          <p:nvPr>
            <p:ph type="sldNum" sz="quarter" idx="10"/>
          </p:nvPr>
        </p:nvSpPr>
        <p:spPr/>
        <p:txBody>
          <a:bodyPr/>
          <a:lstStyle/>
          <a:p>
            <a:fld id="{A7666ED7-631A-46AF-B451-227D0A8685A0}" type="slidenum">
              <a:rPr lang="es-ES"/>
              <a:t>10</a:t>
            </a:fld>
            <a:endParaRPr lang="es-ES"/>
          </a:p>
        </p:txBody>
      </p:sp>
    </p:spTree>
    <p:extLst>
      <p:ext uri="{BB962C8B-B14F-4D97-AF65-F5344CB8AC3E}">
        <p14:creationId xmlns:p14="http://schemas.microsoft.com/office/powerpoint/2010/main" val="2763084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a:p>
        </p:txBody>
      </p:sp>
      <p:sp>
        <p:nvSpPr>
          <p:cNvPr id="4" name="Marcador de posición de número de diapositiva 3"/>
          <p:cNvSpPr>
            <a:spLocks noGrp="1"/>
          </p:cNvSpPr>
          <p:nvPr>
            <p:ph type="sldNum" sz="quarter" idx="10"/>
          </p:nvPr>
        </p:nvSpPr>
        <p:spPr/>
        <p:txBody>
          <a:bodyPr/>
          <a:lstStyle/>
          <a:p>
            <a:fld id="{A7666ED7-631A-46AF-B451-227D0A8685A0}" type="slidenum">
              <a:rPr lang="es-ES"/>
              <a:t>11</a:t>
            </a:fld>
            <a:endParaRPr lang="es-ES"/>
          </a:p>
        </p:txBody>
      </p:sp>
    </p:spTree>
    <p:extLst>
      <p:ext uri="{BB962C8B-B14F-4D97-AF65-F5344CB8AC3E}">
        <p14:creationId xmlns:p14="http://schemas.microsoft.com/office/powerpoint/2010/main" val="4939754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á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80322" y="2733709"/>
            <a:ext cx="8144134" cy="1373070"/>
          </a:xfrm>
        </p:spPr>
        <p:txBody>
          <a:bodyPr anchor="b">
            <a:noAutofit/>
          </a:bodyPr>
          <a:lstStyle>
            <a:lvl1pPr algn="r" latinLnBrk="0">
              <a:defRPr lang="es-ES" sz="5400"/>
            </a:lvl1pPr>
          </a:lstStyle>
          <a:p>
            <a:r>
              <a:rPr lang="es-ES"/>
              <a:t>Haga clic para modificar el estilo de título del patrón</a:t>
            </a:r>
          </a:p>
        </p:txBody>
      </p:sp>
      <p:sp>
        <p:nvSpPr>
          <p:cNvPr id="3" name="Subtítulo 2"/>
          <p:cNvSpPr>
            <a:spLocks noGrp="1"/>
          </p:cNvSpPr>
          <p:nvPr>
            <p:ph type="subTitle" idx="1"/>
          </p:nvPr>
        </p:nvSpPr>
        <p:spPr>
          <a:xfrm>
            <a:off x="680322" y="4394039"/>
            <a:ext cx="8144134" cy="1117687"/>
          </a:xfrm>
        </p:spPr>
        <p:txBody>
          <a:bodyPr>
            <a:normAutofit/>
          </a:bodyPr>
          <a:lstStyle>
            <a:lvl1pPr marL="0" indent="0" algn="r" latinLnBrk="0">
              <a:buNone/>
              <a:defRPr lang="es-ES" sz="2000"/>
            </a:lvl1pPr>
            <a:lvl2pPr marL="457200" indent="0" algn="ctr" latinLnBrk="0">
              <a:buNone/>
              <a:defRPr lang="es-ES" sz="2000"/>
            </a:lvl2pPr>
            <a:lvl3pPr marL="914400" indent="0" algn="ctr" latinLnBrk="0">
              <a:buNone/>
              <a:defRPr lang="es-ES" sz="1800"/>
            </a:lvl3pPr>
            <a:lvl4pPr marL="1371600" indent="0" algn="ctr" latinLnBrk="0">
              <a:buNone/>
              <a:defRPr lang="es-ES" sz="1600"/>
            </a:lvl4pPr>
            <a:lvl5pPr marL="1828800" indent="0" algn="ctr" latinLnBrk="0">
              <a:buNone/>
              <a:defRPr lang="es-ES" sz="1600"/>
            </a:lvl5pPr>
            <a:lvl6pPr marL="2286000" indent="0" algn="ctr" latinLnBrk="0">
              <a:buNone/>
              <a:defRPr lang="es-ES" sz="1600"/>
            </a:lvl6pPr>
            <a:lvl7pPr marL="2743200" indent="0" algn="ctr" latinLnBrk="0">
              <a:buNone/>
              <a:defRPr lang="es-ES" sz="1600"/>
            </a:lvl7pPr>
            <a:lvl8pPr marL="3200400" indent="0" algn="ctr" latinLnBrk="0">
              <a:buNone/>
              <a:defRPr lang="es-ES" sz="1600"/>
            </a:lvl8pPr>
            <a:lvl9pPr marL="3657600" indent="0" algn="ctr" latinLnBrk="0">
              <a:buNone/>
              <a:defRPr lang="es-ES" sz="1600"/>
            </a:lvl9pPr>
          </a:lstStyle>
          <a:p>
            <a:r>
              <a:rPr lang="es-ES"/>
              <a:t>Haga clic para modificar el estilo de subtítulo del patrón</a:t>
            </a:r>
          </a:p>
        </p:txBody>
      </p:sp>
      <p:sp>
        <p:nvSpPr>
          <p:cNvPr id="4" name="Marcador de posición de fecha 3"/>
          <p:cNvSpPr>
            <a:spLocks noGrp="1"/>
          </p:cNvSpPr>
          <p:nvPr>
            <p:ph type="dt" sz="half" idx="10"/>
          </p:nvPr>
        </p:nvSpPr>
        <p:spPr/>
        <p:txBody>
          <a:bodyPr/>
          <a:lstStyle/>
          <a:p>
            <a:fld id="{78ABE3C1-DBE1-495D-B57B-2849774B866A}" type="datetimeFigureOut">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9255346" y="2750337"/>
            <a:ext cx="1171888" cy="1356442"/>
          </a:xfrm>
        </p:spPr>
        <p:txBody>
          <a:bodyPr/>
          <a:lstStyle/>
          <a:p>
            <a:fld id="{6D22F896-40B5-4ADD-8801-0D06FADFA095}" type="slidenum">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ista panorámica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á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4711616"/>
            <a:ext cx="9613859" cy="453051"/>
          </a:xfrm>
        </p:spPr>
        <p:txBody>
          <a:bodyPr anchor="b">
            <a:normAutofit/>
          </a:bodyPr>
          <a:lstStyle>
            <a:lvl1pPr latinLnBrk="0">
              <a:defRPr lang="es-ES" sz="2400"/>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es-ES" sz="3200"/>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a:t>Haga clic en el icono para agregar una imagen</a:t>
            </a:r>
          </a:p>
        </p:txBody>
      </p:sp>
      <p:sp>
        <p:nvSpPr>
          <p:cNvPr id="4" name="Marcador de posición de texto 3"/>
          <p:cNvSpPr>
            <a:spLocks noGrp="1"/>
          </p:cNvSpPr>
          <p:nvPr>
            <p:ph type="body" sz="half" idx="2"/>
          </p:nvPr>
        </p:nvSpPr>
        <p:spPr>
          <a:xfrm>
            <a:off x="680319" y="5169583"/>
            <a:ext cx="9613862" cy="622971"/>
          </a:xfrm>
        </p:spPr>
        <p:txBody>
          <a:bodyP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446C117F-5CCF-4837-BE5F-2B92066CAFAF}"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5" y="4711309"/>
            <a:ext cx="1154151" cy="1090789"/>
          </a:xfrm>
        </p:spPr>
        <p:txBody>
          <a:bodyPr/>
          <a:lstStyle/>
          <a:p>
            <a:fld id="{6D22F896-40B5-4ADD-8801-0D06FADFA095}" type="slidenum">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á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609597"/>
            <a:ext cx="9613858" cy="3592750"/>
          </a:xfrm>
        </p:spPr>
        <p:txBody>
          <a:bodyPr anchor="ctr"/>
          <a:lstStyle>
            <a:lvl1pPr latinLnBrk="0">
              <a:defRPr lang="es-ES" sz="3200"/>
            </a:lvl1pPr>
          </a:lstStyle>
          <a:p>
            <a:r>
              <a:rPr lang="es-ES"/>
              <a:t>Haga clic para modificar el estilo de título del patrón</a:t>
            </a:r>
          </a:p>
        </p:txBody>
      </p:sp>
      <p:sp>
        <p:nvSpPr>
          <p:cNvPr id="4" name="Marcador de posición de texto 3"/>
          <p:cNvSpPr>
            <a:spLocks noGrp="1"/>
          </p:cNvSpPr>
          <p:nvPr>
            <p:ph type="body" sz="half" idx="2"/>
          </p:nvPr>
        </p:nvSpPr>
        <p:spPr>
          <a:xfrm>
            <a:off x="680322" y="4711615"/>
            <a:ext cx="9613859" cy="1090789"/>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84EB90BD-B6CE-46B7-997F-7313B992CCDC}"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5" y="4711615"/>
            <a:ext cx="1154151" cy="1090789"/>
          </a:xfrm>
        </p:spPr>
        <p:txBody>
          <a:bodyPr/>
          <a:lstStyle/>
          <a:p>
            <a:fld id="{6D22F896-40B5-4ADD-8801-0D06FADFA095}" type="slidenum">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leyenda">
    <p:spTree>
      <p:nvGrpSpPr>
        <p:cNvPr id="1" name=""/>
        <p:cNvGrpSpPr/>
        <p:nvPr/>
      </p:nvGrpSpPr>
      <p:grpSpPr>
        <a:xfrm>
          <a:off x="0" y="0"/>
          <a:ext cx="0" cy="0"/>
          <a:chOff x="0" y="0"/>
          <a:chExt cx="0" cy="0"/>
        </a:xfrm>
      </p:grpSpPr>
      <p:pic>
        <p:nvPicPr>
          <p:cNvPr id="11" name="Imagen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agen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ángu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ángu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127856" y="609598"/>
            <a:ext cx="8718877" cy="3036061"/>
          </a:xfrm>
        </p:spPr>
        <p:txBody>
          <a:bodyPr anchor="ctr"/>
          <a:lstStyle>
            <a:lvl1pPr latinLnBrk="0">
              <a:defRPr lang="es-ES" sz="3200"/>
            </a:lvl1pPr>
          </a:lstStyle>
          <a:p>
            <a:r>
              <a:rPr lang="es-ES"/>
              <a:t>Haga clic para modificar el estilo de título del patrón</a:t>
            </a:r>
          </a:p>
        </p:txBody>
      </p:sp>
      <p:sp>
        <p:nvSpPr>
          <p:cNvPr id="12" name="Marcador de posición de texto 3"/>
          <p:cNvSpPr>
            <a:spLocks noGrp="1"/>
          </p:cNvSpPr>
          <p:nvPr>
            <p:ph type="body" sz="half" idx="13"/>
          </p:nvPr>
        </p:nvSpPr>
        <p:spPr>
          <a:xfrm>
            <a:off x="1402288" y="3653379"/>
            <a:ext cx="8156579" cy="548968"/>
          </a:xfrm>
        </p:spPr>
        <p:txBody>
          <a:bodyPr anchor="t">
            <a:normAutofit/>
          </a:bodyPr>
          <a:lstStyle>
            <a:lvl1pPr marL="0" indent="0" latinLnBrk="0">
              <a:buNone/>
              <a:defRPr lang="es-ES" sz="14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4" name="Marcador de posición de texto 3"/>
          <p:cNvSpPr>
            <a:spLocks noGrp="1"/>
          </p:cNvSpPr>
          <p:nvPr>
            <p:ph type="body" sz="half" idx="2"/>
          </p:nvPr>
        </p:nvSpPr>
        <p:spPr>
          <a:xfrm>
            <a:off x="680322" y="4711615"/>
            <a:ext cx="9613859" cy="1090789"/>
          </a:xfrm>
        </p:spPr>
        <p:txBody>
          <a:bodyPr anchor="ctr">
            <a:normAutofit/>
          </a:bodyP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CDB9D11F-B188-461D-B23F-39381795C052}"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5" y="4709925"/>
            <a:ext cx="1154151" cy="1090789"/>
          </a:xfrm>
        </p:spPr>
        <p:txBody>
          <a:bodyPr/>
          <a:lstStyle/>
          <a:p>
            <a:fld id="{6D22F896-40B5-4ADD-8801-0D06FADFA095}" type="slidenum">
              <a:t>‹Nº›</a:t>
            </a:fld>
            <a:endParaRPr lang="es-ES"/>
          </a:p>
        </p:txBody>
      </p:sp>
      <p:sp>
        <p:nvSpPr>
          <p:cNvPr id="16" name="Cuadro de texto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r>
              <a:rPr lang="es-ES" sz="7200">
                <a:solidFill>
                  <a:schemeClr val="tx1"/>
                </a:solidFill>
                <a:effectLst/>
              </a:rPr>
              <a:t>“</a:t>
            </a:r>
          </a:p>
        </p:txBody>
      </p:sp>
      <p:sp>
        <p:nvSpPr>
          <p:cNvPr id="17" name="Cuadro de texto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lgn="r"/>
            <a:r>
              <a:rPr lang="es-ES" sz="720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Imagen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agen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ángu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ángu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4711615"/>
            <a:ext cx="9613862" cy="588535"/>
          </a:xfrm>
        </p:spPr>
        <p:txBody>
          <a:bodyPr anchor="b"/>
          <a:lstStyle>
            <a:lvl1pPr latinLnBrk="0">
              <a:defRPr lang="es-ES" sz="3200"/>
            </a:lvl1pPr>
          </a:lstStyle>
          <a:p>
            <a:r>
              <a:rPr lang="es-ES"/>
              <a:t>Haga clic para modificar el estilo de título del patrón</a:t>
            </a:r>
          </a:p>
        </p:txBody>
      </p:sp>
      <p:sp>
        <p:nvSpPr>
          <p:cNvPr id="4" name="Marcador de posición de texto 3"/>
          <p:cNvSpPr>
            <a:spLocks noGrp="1"/>
          </p:cNvSpPr>
          <p:nvPr>
            <p:ph type="body" sz="half" idx="2"/>
          </p:nvPr>
        </p:nvSpPr>
        <p:spPr>
          <a:xfrm>
            <a:off x="680320" y="5300149"/>
            <a:ext cx="9613862" cy="502255"/>
          </a:xfrm>
        </p:spPr>
        <p:txBody>
          <a:bodyPr anchor="t"/>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52E6D8D9-55A2-4063-B0F3-121F44549695}"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5" y="4709925"/>
            <a:ext cx="1154151" cy="1090789"/>
          </a:xfrm>
        </p:spPr>
        <p:txBody>
          <a:bodyPr/>
          <a:lstStyle/>
          <a:p>
            <a:fld id="{6D22F896-40B5-4ADD-8801-0D06FADFA095}" type="slidenum">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as">
    <p:spTree>
      <p:nvGrpSpPr>
        <p:cNvPr id="1" name=""/>
        <p:cNvGrpSpPr/>
        <p:nvPr/>
      </p:nvGrpSpPr>
      <p:grpSpPr>
        <a:xfrm>
          <a:off x="0" y="0"/>
          <a:ext cx="0" cy="0"/>
          <a:chOff x="0" y="0"/>
          <a:chExt cx="0" cy="0"/>
        </a:xfrm>
      </p:grpSpPr>
      <p:pic>
        <p:nvPicPr>
          <p:cNvPr id="13" name="Imagen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agen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ángu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ángu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669222" y="753228"/>
            <a:ext cx="9624960" cy="1080938"/>
          </a:xfrm>
        </p:spPr>
        <p:txBody>
          <a:bodyPr/>
          <a:lstStyle/>
          <a:p>
            <a:r>
              <a:rPr lang="es-ES"/>
              <a:t>Haga clic para modificar el estilo de título del patrón</a:t>
            </a:r>
          </a:p>
        </p:txBody>
      </p:sp>
      <p:sp>
        <p:nvSpPr>
          <p:cNvPr id="7" name="Marcador de posición de texto 2"/>
          <p:cNvSpPr>
            <a:spLocks noGrp="1"/>
          </p:cNvSpPr>
          <p:nvPr>
            <p:ph type="body" idx="1"/>
          </p:nvPr>
        </p:nvSpPr>
        <p:spPr>
          <a:xfrm>
            <a:off x="660946" y="2336873"/>
            <a:ext cx="3070034"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8" name="Marcador de posición de texto 3"/>
          <p:cNvSpPr>
            <a:spLocks noGrp="1"/>
          </p:cNvSpPr>
          <p:nvPr>
            <p:ph type="body" sz="half" idx="15"/>
          </p:nvPr>
        </p:nvSpPr>
        <p:spPr>
          <a:xfrm>
            <a:off x="680322" y="3022673"/>
            <a:ext cx="3049702"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9" name="Marcador de posición de texto 4"/>
          <p:cNvSpPr>
            <a:spLocks noGrp="1"/>
          </p:cNvSpPr>
          <p:nvPr>
            <p:ph type="body" sz="quarter" idx="3"/>
          </p:nvPr>
        </p:nvSpPr>
        <p:spPr>
          <a:xfrm>
            <a:off x="3956025" y="2336873"/>
            <a:ext cx="3063240"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10" name="Marcador de posición de texto 3"/>
          <p:cNvSpPr>
            <a:spLocks noGrp="1"/>
          </p:cNvSpPr>
          <p:nvPr>
            <p:ph type="body" sz="half" idx="16"/>
          </p:nvPr>
        </p:nvSpPr>
        <p:spPr>
          <a:xfrm>
            <a:off x="3945470" y="3022673"/>
            <a:ext cx="3063240"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11" name="Marcador de posición de texto 4"/>
          <p:cNvSpPr>
            <a:spLocks noGrp="1"/>
          </p:cNvSpPr>
          <p:nvPr>
            <p:ph type="body" sz="quarter" idx="13"/>
          </p:nvPr>
        </p:nvSpPr>
        <p:spPr>
          <a:xfrm>
            <a:off x="7224156" y="2336873"/>
            <a:ext cx="3070025"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12" name="Marcador de posición de texto 3"/>
          <p:cNvSpPr>
            <a:spLocks noGrp="1"/>
          </p:cNvSpPr>
          <p:nvPr>
            <p:ph type="body" sz="half" idx="17"/>
          </p:nvPr>
        </p:nvSpPr>
        <p:spPr>
          <a:xfrm>
            <a:off x="7224156" y="3022673"/>
            <a:ext cx="3070025"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3" name="Marcador de posición de fecha 2"/>
          <p:cNvSpPr>
            <a:spLocks noGrp="1"/>
          </p:cNvSpPr>
          <p:nvPr>
            <p:ph type="dt" sz="half" idx="10"/>
          </p:nvPr>
        </p:nvSpPr>
        <p:spPr/>
        <p:txBody>
          <a:bodyPr/>
          <a:lstStyle/>
          <a:p>
            <a:fld id="{D4B24536-994D-4021-A283-9F449C0DB509}" type="datetimeFigureOut">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3 imágenes">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á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680322" y="753228"/>
            <a:ext cx="9613860" cy="1080938"/>
          </a:xfrm>
        </p:spPr>
        <p:txBody>
          <a:bodyPr/>
          <a:lstStyle/>
          <a:p>
            <a:r>
              <a:rPr lang="es-ES"/>
              <a:t>Haga clic para modificar el estilo de título del patrón</a:t>
            </a:r>
          </a:p>
        </p:txBody>
      </p:sp>
      <p:sp>
        <p:nvSpPr>
          <p:cNvPr id="19" name="Marcador de posición de texto 2"/>
          <p:cNvSpPr>
            <a:spLocks noGrp="1"/>
          </p:cNvSpPr>
          <p:nvPr>
            <p:ph type="body" idx="1"/>
          </p:nvPr>
        </p:nvSpPr>
        <p:spPr>
          <a:xfrm>
            <a:off x="680318" y="4297503"/>
            <a:ext cx="3049705"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20" name="Marcador de posición de imagen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a:t>Haga clic en el icono para agregar una imagen</a:t>
            </a:r>
          </a:p>
        </p:txBody>
      </p:sp>
      <p:sp>
        <p:nvSpPr>
          <p:cNvPr id="21" name="Marcador de posición de texto 3"/>
          <p:cNvSpPr>
            <a:spLocks noGrp="1"/>
          </p:cNvSpPr>
          <p:nvPr>
            <p:ph type="body" sz="half" idx="18"/>
          </p:nvPr>
        </p:nvSpPr>
        <p:spPr>
          <a:xfrm>
            <a:off x="680318" y="4873765"/>
            <a:ext cx="3049705"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22" name="Marcador de posición de texto 4"/>
          <p:cNvSpPr>
            <a:spLocks noGrp="1"/>
          </p:cNvSpPr>
          <p:nvPr>
            <p:ph type="body" sz="quarter" idx="3"/>
          </p:nvPr>
        </p:nvSpPr>
        <p:spPr>
          <a:xfrm>
            <a:off x="3945471" y="4297503"/>
            <a:ext cx="3063240"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23" name="Marcador de posición de imagen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a:t>Haga clic en el icono para agregar una imagen</a:t>
            </a:r>
          </a:p>
        </p:txBody>
      </p:sp>
      <p:sp>
        <p:nvSpPr>
          <p:cNvPr id="24" name="Marcador de posición de texto 3"/>
          <p:cNvSpPr>
            <a:spLocks noGrp="1"/>
          </p:cNvSpPr>
          <p:nvPr>
            <p:ph type="body" sz="half" idx="19"/>
          </p:nvPr>
        </p:nvSpPr>
        <p:spPr>
          <a:xfrm>
            <a:off x="3944117" y="4873764"/>
            <a:ext cx="3067297"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25" name="Marcador de posición de texto 4"/>
          <p:cNvSpPr>
            <a:spLocks noGrp="1"/>
          </p:cNvSpPr>
          <p:nvPr>
            <p:ph type="body" sz="quarter" idx="13"/>
          </p:nvPr>
        </p:nvSpPr>
        <p:spPr>
          <a:xfrm>
            <a:off x="7230678" y="4297503"/>
            <a:ext cx="3063505"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26" name="Marcador de posición de imagen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a:t>Haga clic en el icono para agregar una imagen</a:t>
            </a:r>
          </a:p>
        </p:txBody>
      </p:sp>
      <p:sp>
        <p:nvSpPr>
          <p:cNvPr id="27" name="Marcador de posición de texto 3"/>
          <p:cNvSpPr>
            <a:spLocks noGrp="1"/>
          </p:cNvSpPr>
          <p:nvPr>
            <p:ph type="body" sz="half" idx="20"/>
          </p:nvPr>
        </p:nvSpPr>
        <p:spPr>
          <a:xfrm>
            <a:off x="7230553" y="4873762"/>
            <a:ext cx="3067563"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3" name="Marcador de posición de fecha 2"/>
          <p:cNvSpPr>
            <a:spLocks noGrp="1"/>
          </p:cNvSpPr>
          <p:nvPr>
            <p:ph type="dt" sz="half" idx="10"/>
          </p:nvPr>
        </p:nvSpPr>
        <p:spPr/>
        <p:txBody>
          <a:bodyPr/>
          <a:lstStyle/>
          <a:p>
            <a:fld id="{3CBBBB78-C96F-47B7-AB17-D852CA960AC9}" type="datetimeFigureOut">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ángu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lvl1pPr algn="r" latinLnBrk="0">
              <a:defRPr lang="es-ES"/>
            </a:lvl1pPr>
          </a:lstStyle>
          <a:p>
            <a:r>
              <a:rPr lang="es-ES"/>
              <a:t>Haga clic para modificar el estilo de título del patrón</a:t>
            </a:r>
          </a:p>
        </p:txBody>
      </p:sp>
      <p:sp>
        <p:nvSpPr>
          <p:cNvPr id="3" name="Marcador de posición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p:txBody>
          <a:bodyPr/>
          <a:lstStyle/>
          <a:p>
            <a:fld id="{1FA3F48C-C7C6-4055-9F49-3777875E72AE}" type="datetimeFigureOut">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7" name="Rectángu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ángu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10129231" y="609597"/>
            <a:ext cx="1073802" cy="4353760"/>
          </a:xfrm>
        </p:spPr>
        <p:txBody>
          <a:bodyPr vert="eaVert"/>
          <a:lstStyle/>
          <a:p>
            <a:r>
              <a:rPr lang="es-ES"/>
              <a:t>Haga clic para modificar el estilo de título del patrón</a:t>
            </a:r>
          </a:p>
        </p:txBody>
      </p:sp>
      <p:sp>
        <p:nvSpPr>
          <p:cNvPr id="3" name="Marcador de posición de texto vertical 2"/>
          <p:cNvSpPr>
            <a:spLocks noGrp="1"/>
          </p:cNvSpPr>
          <p:nvPr>
            <p:ph type="body" orient="vert" idx="1"/>
          </p:nvPr>
        </p:nvSpPr>
        <p:spPr>
          <a:xfrm>
            <a:off x="680322" y="609597"/>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a:xfrm>
            <a:off x="6807126" y="5936187"/>
            <a:ext cx="2743200" cy="365125"/>
          </a:xfrm>
        </p:spPr>
        <p:txBody>
          <a:bodyPr/>
          <a:lstStyle/>
          <a:p>
            <a:fld id="{6178E61D-D431-422C-9764-11DAFE33AB63}" type="datetimeFigureOut">
              <a:t>19/09/2013</a:t>
            </a:fld>
            <a:endParaRPr lang="es-ES"/>
          </a:p>
        </p:txBody>
      </p:sp>
      <p:sp>
        <p:nvSpPr>
          <p:cNvPr id="5" name="Marcador de posición de pie de página 4"/>
          <p:cNvSpPr>
            <a:spLocks noGrp="1"/>
          </p:cNvSpPr>
          <p:nvPr>
            <p:ph type="ftr" sz="quarter" idx="11"/>
          </p:nvPr>
        </p:nvSpPr>
        <p:spPr>
          <a:xfrm>
            <a:off x="680321" y="5936188"/>
            <a:ext cx="6126805" cy="365125"/>
          </a:xfrm>
        </p:spPr>
        <p:txBody>
          <a:bodyPr/>
          <a:lstStyle/>
          <a:p>
            <a:endParaRPr lang="es-ES"/>
          </a:p>
        </p:txBody>
      </p:sp>
      <p:sp>
        <p:nvSpPr>
          <p:cNvPr id="6" name="Marcador de posición de número de diapositiva 5"/>
          <p:cNvSpPr>
            <a:spLocks noGrp="1"/>
          </p:cNvSpPr>
          <p:nvPr>
            <p:ph type="sldNum" sz="quarter" idx="12"/>
          </p:nvPr>
        </p:nvSpPr>
        <p:spPr>
          <a:xfrm>
            <a:off x="10097550" y="5398633"/>
            <a:ext cx="1154151" cy="1090789"/>
          </a:xfrm>
        </p:spPr>
        <p:txBody>
          <a:bodyPr anchor="t"/>
          <a:lstStyle>
            <a:lvl1pPr algn="ctr" latinLnBrk="0">
              <a:defRPr lang="es-ES"/>
            </a:lvl1pPr>
          </a:lstStyle>
          <a:p>
            <a:fld id="{6D22F896-40B5-4ADD-8801-0D06FADFA095}" type="slidenum">
              <a:pPr/>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á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80322" y="2733709"/>
            <a:ext cx="8144134" cy="1373070"/>
          </a:xfrm>
        </p:spPr>
        <p:txBody>
          <a:bodyPr anchor="b">
            <a:noAutofit/>
          </a:bodyPr>
          <a:lstStyle>
            <a:lvl1pPr algn="r" latinLnBrk="0">
              <a:defRPr lang="es-ES" sz="5400"/>
            </a:lvl1pPr>
          </a:lstStyle>
          <a:p>
            <a:r>
              <a:rPr lang="es-ES"/>
              <a:t>Haga clic para modificar el estilo de título del patrón</a:t>
            </a:r>
          </a:p>
        </p:txBody>
      </p:sp>
      <p:sp>
        <p:nvSpPr>
          <p:cNvPr id="3" name="Subtítulo 2"/>
          <p:cNvSpPr>
            <a:spLocks noGrp="1"/>
          </p:cNvSpPr>
          <p:nvPr>
            <p:ph type="subTitle" idx="1"/>
          </p:nvPr>
        </p:nvSpPr>
        <p:spPr>
          <a:xfrm>
            <a:off x="680322" y="4394039"/>
            <a:ext cx="8144134" cy="1117687"/>
          </a:xfrm>
        </p:spPr>
        <p:txBody>
          <a:bodyPr>
            <a:normAutofit/>
          </a:bodyPr>
          <a:lstStyle>
            <a:lvl1pPr marL="0" indent="0" algn="r" latinLnBrk="0">
              <a:buNone/>
              <a:defRPr lang="es-ES" sz="2000"/>
            </a:lvl1pPr>
            <a:lvl2pPr marL="457200" indent="0" algn="ctr" latinLnBrk="0">
              <a:buNone/>
              <a:defRPr lang="es-ES" sz="2000"/>
            </a:lvl2pPr>
            <a:lvl3pPr marL="914400" indent="0" algn="ctr" latinLnBrk="0">
              <a:buNone/>
              <a:defRPr lang="es-ES" sz="1800"/>
            </a:lvl3pPr>
            <a:lvl4pPr marL="1371600" indent="0" algn="ctr" latinLnBrk="0">
              <a:buNone/>
              <a:defRPr lang="es-ES" sz="1600"/>
            </a:lvl4pPr>
            <a:lvl5pPr marL="1828800" indent="0" algn="ctr" latinLnBrk="0">
              <a:buNone/>
              <a:defRPr lang="es-ES" sz="1600"/>
            </a:lvl5pPr>
            <a:lvl6pPr marL="2286000" indent="0" algn="ctr" latinLnBrk="0">
              <a:buNone/>
              <a:defRPr lang="es-ES" sz="1600"/>
            </a:lvl6pPr>
            <a:lvl7pPr marL="2743200" indent="0" algn="ctr" latinLnBrk="0">
              <a:buNone/>
              <a:defRPr lang="es-ES" sz="1600"/>
            </a:lvl7pPr>
            <a:lvl8pPr marL="3200400" indent="0" algn="ctr" latinLnBrk="0">
              <a:buNone/>
              <a:defRPr lang="es-ES" sz="1600"/>
            </a:lvl8pPr>
            <a:lvl9pPr marL="3657600" indent="0" algn="ctr" latinLnBrk="0">
              <a:buNone/>
              <a:defRPr lang="es-ES" sz="1600"/>
            </a:lvl9pPr>
          </a:lstStyle>
          <a:p>
            <a:r>
              <a:rPr lang="es-ES"/>
              <a:t>Haga clic para modificar el estilo de subtítulo del patrón</a:t>
            </a:r>
          </a:p>
        </p:txBody>
      </p:sp>
      <p:sp>
        <p:nvSpPr>
          <p:cNvPr id="4" name="Marcador de posición de fecha 3"/>
          <p:cNvSpPr>
            <a:spLocks noGrp="1"/>
          </p:cNvSpPr>
          <p:nvPr>
            <p:ph type="dt" sz="half" idx="10"/>
          </p:nvPr>
        </p:nvSpPr>
        <p:spPr/>
        <p:txBody>
          <a:bodyPr/>
          <a:lstStyle/>
          <a:p>
            <a:fld id="{78ABE3C1-DBE1-495D-B57B-2849774B866A}" type="datetimeFigureOut">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9255346" y="2750337"/>
            <a:ext cx="1171888" cy="1356442"/>
          </a:xfrm>
        </p:spPr>
        <p:txBody>
          <a:bodyPr/>
          <a:lstStyle/>
          <a:p>
            <a:fld id="{6D22F896-40B5-4ADD-8801-0D06FADFA095}" type="slidenum">
              <a:t>‹Nº›</a:t>
            </a:fld>
            <a:endParaRPr lang="es-ES"/>
          </a:p>
        </p:txBody>
      </p:sp>
    </p:spTree>
    <p:extLst>
      <p:ext uri="{BB962C8B-B14F-4D97-AF65-F5344CB8AC3E}">
        <p14:creationId xmlns:p14="http://schemas.microsoft.com/office/powerpoint/2010/main" val="333784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á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contenido 2"/>
          <p:cNvSpPr>
            <a:spLocks noGrp="1"/>
          </p:cNvSpPr>
          <p:nvPr>
            <p:ph idx="1"/>
          </p:nvPr>
        </p:nvSpPr>
        <p:spPr/>
        <p:txBody>
          <a:bodyPr>
            <a:normAutofit/>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p:txBody>
          <a:bodyPr/>
          <a:lstStyle/>
          <a:p>
            <a:fld id="{12DE42F4-6EEF-4EF7-8ED4-2208F0F89A08}" type="datetimeFigureOut">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214739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á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p:txBody>
          <a:bodyPr/>
          <a:lstStyle/>
          <a:p>
            <a:fld id="{12DE42F4-6EEF-4EF7-8ED4-2208F0F89A08}" type="datetimeFigureOut">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á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2869895"/>
            <a:ext cx="9613860" cy="1090788"/>
          </a:xfrm>
        </p:spPr>
        <p:txBody>
          <a:bodyPr anchor="ctr">
            <a:normAutofit/>
          </a:bodyPr>
          <a:lstStyle>
            <a:lvl1pPr algn="r" latinLnBrk="0">
              <a:defRPr lang="es-ES" sz="3600"/>
            </a:lvl1pPr>
          </a:lstStyle>
          <a:p>
            <a:r>
              <a:rPr lang="es-ES"/>
              <a:t>Haga clic para modificar el estilo de título del patrón</a:t>
            </a:r>
          </a:p>
        </p:txBody>
      </p:sp>
      <p:sp>
        <p:nvSpPr>
          <p:cNvPr id="3" name="Marcador de posición de texto 2"/>
          <p:cNvSpPr>
            <a:spLocks noGrp="1"/>
          </p:cNvSpPr>
          <p:nvPr>
            <p:ph type="body" idx="1"/>
          </p:nvPr>
        </p:nvSpPr>
        <p:spPr>
          <a:xfrm>
            <a:off x="680322" y="4232171"/>
            <a:ext cx="9613860" cy="1704017"/>
          </a:xfrm>
        </p:spPr>
        <p:txBody>
          <a:bodyPr>
            <a:normAutofit/>
          </a:bodyPr>
          <a:lstStyle>
            <a:lvl1pPr marL="0" indent="0" algn="r" latinLnBrk="0">
              <a:buNone/>
              <a:defRPr lang="es-ES" sz="2000">
                <a:solidFill>
                  <a:schemeClr val="tx1">
                    <a:tint val="75000"/>
                  </a:schemeClr>
                </a:solidFill>
              </a:defRPr>
            </a:lvl1pPr>
            <a:lvl2pPr marL="457200" indent="0" latinLnBrk="0">
              <a:buNone/>
              <a:defRPr lang="es-ES" sz="2000">
                <a:solidFill>
                  <a:schemeClr val="tx1">
                    <a:tint val="75000"/>
                  </a:schemeClr>
                </a:solidFill>
              </a:defRPr>
            </a:lvl2pPr>
            <a:lvl3pPr marL="914400" indent="0" latinLnBrk="0">
              <a:buNone/>
              <a:defRPr lang="es-ES" sz="1800">
                <a:solidFill>
                  <a:schemeClr val="tx1">
                    <a:tint val="75000"/>
                  </a:schemeClr>
                </a:solidFill>
              </a:defRPr>
            </a:lvl3pPr>
            <a:lvl4pPr marL="1371600" indent="0" latinLnBrk="0">
              <a:buNone/>
              <a:defRPr lang="es-ES" sz="1600">
                <a:solidFill>
                  <a:schemeClr val="tx1">
                    <a:tint val="75000"/>
                  </a:schemeClr>
                </a:solidFill>
              </a:defRPr>
            </a:lvl4pPr>
            <a:lvl5pPr marL="1828800" indent="0" latinLnBrk="0">
              <a:buNone/>
              <a:defRPr lang="es-ES" sz="1600">
                <a:solidFill>
                  <a:schemeClr val="tx1">
                    <a:tint val="75000"/>
                  </a:schemeClr>
                </a:solidFill>
              </a:defRPr>
            </a:lvl5pPr>
            <a:lvl6pPr marL="2286000" indent="0" latinLnBrk="0">
              <a:buNone/>
              <a:defRPr lang="es-ES" sz="1600">
                <a:solidFill>
                  <a:schemeClr val="tx1">
                    <a:tint val="75000"/>
                  </a:schemeClr>
                </a:solidFill>
              </a:defRPr>
            </a:lvl6pPr>
            <a:lvl7pPr marL="2743200" indent="0" latinLnBrk="0">
              <a:buNone/>
              <a:defRPr lang="es-ES" sz="1600">
                <a:solidFill>
                  <a:schemeClr val="tx1">
                    <a:tint val="75000"/>
                  </a:schemeClr>
                </a:solidFill>
              </a:defRPr>
            </a:lvl7pPr>
            <a:lvl8pPr marL="3200400" indent="0" latinLnBrk="0">
              <a:buNone/>
              <a:defRPr lang="es-ES" sz="1600">
                <a:solidFill>
                  <a:schemeClr val="tx1">
                    <a:tint val="75000"/>
                  </a:schemeClr>
                </a:solidFill>
              </a:defRPr>
            </a:lvl8pPr>
            <a:lvl9pPr marL="3657600" indent="0" latinLnBrk="0">
              <a:buNone/>
              <a:defRPr lang="es-ES" sz="1600">
                <a:solidFill>
                  <a:schemeClr val="tx1">
                    <a:tint val="75000"/>
                  </a:schemeClr>
                </a:solidFill>
              </a:defRPr>
            </a:lvl9pPr>
          </a:lstStyle>
          <a:p>
            <a:pPr lvl="0"/>
            <a:r>
              <a:rPr lang="es-ES"/>
              <a:t>Haga clic para modificar los estilos de texto del patrón</a:t>
            </a:r>
          </a:p>
        </p:txBody>
      </p:sp>
      <p:sp>
        <p:nvSpPr>
          <p:cNvPr id="4" name="Marcador de posición de fecha 3"/>
          <p:cNvSpPr>
            <a:spLocks noGrp="1"/>
          </p:cNvSpPr>
          <p:nvPr>
            <p:ph type="dt" sz="half" idx="10"/>
          </p:nvPr>
        </p:nvSpPr>
        <p:spPr/>
        <p:txBody>
          <a:bodyPr/>
          <a:lstStyle/>
          <a:p>
            <a:fld id="{30578ACC-22D6-47C1-A373-4FD133E34F3C}" type="datetimeFigureOut">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10729455" y="2869895"/>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355391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os objetos de contenid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contenido 2"/>
          <p:cNvSpPr>
            <a:spLocks noGrp="1"/>
          </p:cNvSpPr>
          <p:nvPr>
            <p:ph sz="half" idx="1"/>
          </p:nvPr>
        </p:nvSpPr>
        <p:spPr>
          <a:xfrm>
            <a:off x="680320" y="2336873"/>
            <a:ext cx="46983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contenido 3"/>
          <p:cNvSpPr>
            <a:spLocks noGrp="1"/>
          </p:cNvSpPr>
          <p:nvPr>
            <p:ph sz="half" idx="2"/>
          </p:nvPr>
        </p:nvSpPr>
        <p:spPr>
          <a:xfrm>
            <a:off x="5594123" y="2336873"/>
            <a:ext cx="47000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osición de fecha 4"/>
          <p:cNvSpPr>
            <a:spLocks noGrp="1"/>
          </p:cNvSpPr>
          <p:nvPr>
            <p:ph type="dt" sz="half" idx="10"/>
          </p:nvPr>
        </p:nvSpPr>
        <p:spPr/>
        <p:txBody>
          <a:bodyPr/>
          <a:lstStyle/>
          <a:p>
            <a:fld id="{4E5A6C69-6797-4E8A-BF37-F2C3751466E9}"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5522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agen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ángu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ángu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753229"/>
            <a:ext cx="9613863" cy="1080937"/>
          </a:xfrm>
        </p:spPr>
        <p:txBody>
          <a:bodyPr/>
          <a:lstStyle/>
          <a:p>
            <a:r>
              <a:rPr lang="es-ES"/>
              <a:t>Haga clic para modificar el estilo de título del patrón</a:t>
            </a:r>
          </a:p>
        </p:txBody>
      </p:sp>
      <p:sp>
        <p:nvSpPr>
          <p:cNvPr id="3" name="Marcador de posición de texto 2"/>
          <p:cNvSpPr>
            <a:spLocks noGrp="1"/>
          </p:cNvSpPr>
          <p:nvPr>
            <p:ph type="body" idx="1"/>
          </p:nvPr>
        </p:nvSpPr>
        <p:spPr>
          <a:xfrm>
            <a:off x="906350" y="2336873"/>
            <a:ext cx="4472327" cy="693135"/>
          </a:xfrm>
        </p:spPr>
        <p:txBody>
          <a:bodyPr anchor="b"/>
          <a:lstStyle>
            <a:lvl1pPr marL="0" indent="0" latinLnBrk="0">
              <a:buNone/>
              <a:defRPr lang="es-ES" sz="2400" b="1"/>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4" name="Marcador de posición de contenido 3"/>
          <p:cNvSpPr>
            <a:spLocks noGrp="1"/>
          </p:cNvSpPr>
          <p:nvPr>
            <p:ph sz="half" idx="2"/>
          </p:nvPr>
        </p:nvSpPr>
        <p:spPr>
          <a:xfrm>
            <a:off x="680322" y="3030008"/>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osición de texto 4"/>
          <p:cNvSpPr>
            <a:spLocks noGrp="1"/>
          </p:cNvSpPr>
          <p:nvPr>
            <p:ph type="body" sz="quarter" idx="3"/>
          </p:nvPr>
        </p:nvSpPr>
        <p:spPr>
          <a:xfrm>
            <a:off x="5820154" y="2336873"/>
            <a:ext cx="4474028" cy="692076"/>
          </a:xfrm>
        </p:spPr>
        <p:txBody>
          <a:bodyPr anchor="b"/>
          <a:lstStyle>
            <a:lvl1pPr marL="0" indent="0" latinLnBrk="0">
              <a:buNone/>
              <a:defRPr lang="es-ES" sz="2400" b="1"/>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6" name="Marcador de posición de contenido 5"/>
          <p:cNvSpPr>
            <a:spLocks noGrp="1"/>
          </p:cNvSpPr>
          <p:nvPr>
            <p:ph sz="quarter" idx="4"/>
          </p:nvPr>
        </p:nvSpPr>
        <p:spPr>
          <a:xfrm>
            <a:off x="5594123" y="3030008"/>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posición de fecha 6"/>
          <p:cNvSpPr>
            <a:spLocks noGrp="1"/>
          </p:cNvSpPr>
          <p:nvPr>
            <p:ph type="dt" sz="half" idx="10"/>
          </p:nvPr>
        </p:nvSpPr>
        <p:spPr/>
        <p:txBody>
          <a:bodyPr/>
          <a:lstStyle/>
          <a:p>
            <a:fld id="{D82014A1-A632-4878-A0D3-F52BA7563730}" type="datetimeFigureOut">
              <a:t>19/09/2013</a:t>
            </a:fld>
            <a:endParaRPr lang="es-ES"/>
          </a:p>
        </p:txBody>
      </p:sp>
      <p:sp>
        <p:nvSpPr>
          <p:cNvPr id="8" name="Marcador de posición de pie de página 7"/>
          <p:cNvSpPr>
            <a:spLocks noGrp="1"/>
          </p:cNvSpPr>
          <p:nvPr>
            <p:ph type="ftr" sz="quarter" idx="11"/>
          </p:nvPr>
        </p:nvSpPr>
        <p:spPr/>
        <p:txBody>
          <a:bodyPr/>
          <a:lstStyle/>
          <a:p>
            <a:endParaRPr lang="es-ES"/>
          </a:p>
        </p:txBody>
      </p:sp>
      <p:sp>
        <p:nvSpPr>
          <p:cNvPr id="9" name="Marcador de posición de número de diapositiva 8"/>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157223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agen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ángu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ángu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fecha 2"/>
          <p:cNvSpPr>
            <a:spLocks noGrp="1"/>
          </p:cNvSpPr>
          <p:nvPr>
            <p:ph type="dt" sz="half" idx="10"/>
          </p:nvPr>
        </p:nvSpPr>
        <p:spPr/>
        <p:txBody>
          <a:bodyPr/>
          <a:lstStyle/>
          <a:p>
            <a:fld id="{CE99F462-093F-4566-844B-4C71F2739DA5}" type="datetimeFigureOut">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246195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ángu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Marcador de posición de fecha 1"/>
          <p:cNvSpPr>
            <a:spLocks noGrp="1"/>
          </p:cNvSpPr>
          <p:nvPr>
            <p:ph type="dt" sz="half" idx="10"/>
          </p:nvPr>
        </p:nvSpPr>
        <p:spPr/>
        <p:txBody>
          <a:bodyPr/>
          <a:lstStyle/>
          <a:p>
            <a:fld id="{3D24A7AC-904D-4781-85BA-7D10C17ED021}" type="datetimeFigureOut">
              <a:t>19/09/2013</a:t>
            </a:fld>
            <a:endParaRPr lang="es-ES"/>
          </a:p>
        </p:txBody>
      </p:sp>
      <p:sp>
        <p:nvSpPr>
          <p:cNvPr id="3" name="Marcador de posición de pie de página 2"/>
          <p:cNvSpPr>
            <a:spLocks noGrp="1"/>
          </p:cNvSpPr>
          <p:nvPr>
            <p:ph type="ftr" sz="quarter" idx="11"/>
          </p:nvPr>
        </p:nvSpPr>
        <p:spPr/>
        <p:txBody>
          <a:bodyPr/>
          <a:lstStyle/>
          <a:p>
            <a:endParaRPr lang="es-ES"/>
          </a:p>
        </p:txBody>
      </p:sp>
      <p:sp>
        <p:nvSpPr>
          <p:cNvPr id="4" name="Marcador de posición de número de diapositiva 3"/>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105431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27"/>
            <a:ext cx="9613859" cy="1080940"/>
          </a:xfrm>
        </p:spPr>
        <p:txBody>
          <a:bodyPr anchor="ctr">
            <a:normAutofit/>
          </a:bodyPr>
          <a:lstStyle>
            <a:lvl1pPr latinLnBrk="0">
              <a:defRPr lang="es-ES" sz="3600"/>
            </a:lvl1pPr>
          </a:lstStyle>
          <a:p>
            <a:r>
              <a:rPr lang="es-ES"/>
              <a:t>Haga clic para modificar el estilo de título del patrón</a:t>
            </a:r>
          </a:p>
        </p:txBody>
      </p:sp>
      <p:sp>
        <p:nvSpPr>
          <p:cNvPr id="3" name="Marcador de posición de contenido 2"/>
          <p:cNvSpPr>
            <a:spLocks noGrp="1"/>
          </p:cNvSpPr>
          <p:nvPr>
            <p:ph idx="1"/>
          </p:nvPr>
        </p:nvSpPr>
        <p:spPr>
          <a:xfrm>
            <a:off x="4685846" y="2336873"/>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texto 3"/>
          <p:cNvSpPr>
            <a:spLocks noGrp="1"/>
          </p:cNvSpPr>
          <p:nvPr>
            <p:ph type="body" sz="half" idx="2"/>
          </p:nvPr>
        </p:nvSpPr>
        <p:spPr>
          <a:xfrm>
            <a:off x="680322" y="2336872"/>
            <a:ext cx="3790078" cy="3599317"/>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E331444B-B92B-4E27-8C94-BB93EAF5CB18}"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114184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753228"/>
            <a:ext cx="9613857" cy="1080938"/>
          </a:xfrm>
        </p:spPr>
        <p:txBody>
          <a:bodyPr anchor="ctr">
            <a:normAutofit/>
          </a:bodyPr>
          <a:lstStyle>
            <a:lvl1pPr latinLnBrk="0">
              <a:defRPr lang="es-ES" sz="3600"/>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es-ES" sz="3200"/>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a:t>Haga clic en el icono para agregar una imagen</a:t>
            </a:r>
          </a:p>
        </p:txBody>
      </p:sp>
      <p:sp>
        <p:nvSpPr>
          <p:cNvPr id="4" name="Marcador de posición de texto 3"/>
          <p:cNvSpPr>
            <a:spLocks noGrp="1"/>
          </p:cNvSpPr>
          <p:nvPr>
            <p:ph type="body" sz="half" idx="2"/>
          </p:nvPr>
        </p:nvSpPr>
        <p:spPr>
          <a:xfrm>
            <a:off x="680323" y="2336873"/>
            <a:ext cx="3876256" cy="3599315"/>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363EFA5E-FA76-400D-B3DC-F0BA90E6D107}"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29570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Vista panorámica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á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4711616"/>
            <a:ext cx="9613859" cy="453051"/>
          </a:xfrm>
        </p:spPr>
        <p:txBody>
          <a:bodyPr anchor="b">
            <a:normAutofit/>
          </a:bodyPr>
          <a:lstStyle>
            <a:lvl1pPr latinLnBrk="0">
              <a:defRPr lang="es-ES" sz="2400"/>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es-ES" sz="3200"/>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a:t>Haga clic en el icono para agregar una imagen</a:t>
            </a:r>
          </a:p>
        </p:txBody>
      </p:sp>
      <p:sp>
        <p:nvSpPr>
          <p:cNvPr id="4" name="Marcador de posición de texto 3"/>
          <p:cNvSpPr>
            <a:spLocks noGrp="1"/>
          </p:cNvSpPr>
          <p:nvPr>
            <p:ph type="body" sz="half" idx="2"/>
          </p:nvPr>
        </p:nvSpPr>
        <p:spPr>
          <a:xfrm>
            <a:off x="680319" y="5169583"/>
            <a:ext cx="9613862" cy="622971"/>
          </a:xfrm>
        </p:spPr>
        <p:txBody>
          <a:bodyP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446C117F-5CCF-4837-BE5F-2B92066CAFAF}"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5" y="4711309"/>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406423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á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609597"/>
            <a:ext cx="9613858" cy="3592750"/>
          </a:xfrm>
        </p:spPr>
        <p:txBody>
          <a:bodyPr anchor="ctr"/>
          <a:lstStyle>
            <a:lvl1pPr latinLnBrk="0">
              <a:defRPr lang="es-ES" sz="3200"/>
            </a:lvl1pPr>
          </a:lstStyle>
          <a:p>
            <a:r>
              <a:rPr lang="es-ES"/>
              <a:t>Haga clic para modificar el estilo de título del patrón</a:t>
            </a:r>
          </a:p>
        </p:txBody>
      </p:sp>
      <p:sp>
        <p:nvSpPr>
          <p:cNvPr id="4" name="Marcador de posición de texto 3"/>
          <p:cNvSpPr>
            <a:spLocks noGrp="1"/>
          </p:cNvSpPr>
          <p:nvPr>
            <p:ph type="body" sz="half" idx="2"/>
          </p:nvPr>
        </p:nvSpPr>
        <p:spPr>
          <a:xfrm>
            <a:off x="680322" y="4711615"/>
            <a:ext cx="9613859" cy="1090789"/>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84EB90BD-B6CE-46B7-997F-7313B992CCDC}"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5" y="4711615"/>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253836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ita con leyenda">
    <p:spTree>
      <p:nvGrpSpPr>
        <p:cNvPr id="1" name=""/>
        <p:cNvGrpSpPr/>
        <p:nvPr/>
      </p:nvGrpSpPr>
      <p:grpSpPr>
        <a:xfrm>
          <a:off x="0" y="0"/>
          <a:ext cx="0" cy="0"/>
          <a:chOff x="0" y="0"/>
          <a:chExt cx="0" cy="0"/>
        </a:xfrm>
      </p:grpSpPr>
      <p:pic>
        <p:nvPicPr>
          <p:cNvPr id="11" name="Imagen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agen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ángu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ángu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127856" y="609598"/>
            <a:ext cx="8718877" cy="3036061"/>
          </a:xfrm>
        </p:spPr>
        <p:txBody>
          <a:bodyPr anchor="ctr"/>
          <a:lstStyle>
            <a:lvl1pPr latinLnBrk="0">
              <a:defRPr lang="es-ES" sz="3200"/>
            </a:lvl1pPr>
          </a:lstStyle>
          <a:p>
            <a:r>
              <a:rPr lang="es-ES"/>
              <a:t>Haga clic para modificar el estilo de título del patrón</a:t>
            </a:r>
          </a:p>
        </p:txBody>
      </p:sp>
      <p:sp>
        <p:nvSpPr>
          <p:cNvPr id="12" name="Marcador de posición de texto 3"/>
          <p:cNvSpPr>
            <a:spLocks noGrp="1"/>
          </p:cNvSpPr>
          <p:nvPr>
            <p:ph type="body" sz="half" idx="13"/>
          </p:nvPr>
        </p:nvSpPr>
        <p:spPr>
          <a:xfrm>
            <a:off x="1402288" y="3653379"/>
            <a:ext cx="8156579" cy="548968"/>
          </a:xfrm>
        </p:spPr>
        <p:txBody>
          <a:bodyPr anchor="t">
            <a:normAutofit/>
          </a:bodyPr>
          <a:lstStyle>
            <a:lvl1pPr marL="0" indent="0" latinLnBrk="0">
              <a:buNone/>
              <a:defRPr lang="es-ES" sz="14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4" name="Marcador de posición de texto 3"/>
          <p:cNvSpPr>
            <a:spLocks noGrp="1"/>
          </p:cNvSpPr>
          <p:nvPr>
            <p:ph type="body" sz="half" idx="2"/>
          </p:nvPr>
        </p:nvSpPr>
        <p:spPr>
          <a:xfrm>
            <a:off x="680322" y="4711615"/>
            <a:ext cx="9613859" cy="1090789"/>
          </a:xfrm>
        </p:spPr>
        <p:txBody>
          <a:bodyPr anchor="ctr">
            <a:normAutofit/>
          </a:bodyP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CDB9D11F-B188-461D-B23F-39381795C052}"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5" y="4709925"/>
            <a:ext cx="1154151" cy="1090789"/>
          </a:xfrm>
        </p:spPr>
        <p:txBody>
          <a:bodyPr/>
          <a:lstStyle/>
          <a:p>
            <a:fld id="{6D22F896-40B5-4ADD-8801-0D06FADFA095}" type="slidenum">
              <a:t>‹Nº›</a:t>
            </a:fld>
            <a:endParaRPr lang="es-ES"/>
          </a:p>
        </p:txBody>
      </p:sp>
      <p:sp>
        <p:nvSpPr>
          <p:cNvPr id="16" name="Cuadro de texto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r>
              <a:rPr lang="es-ES" sz="7200">
                <a:solidFill>
                  <a:schemeClr val="tx1"/>
                </a:solidFill>
                <a:effectLst/>
              </a:rPr>
              <a:t>“</a:t>
            </a:r>
          </a:p>
        </p:txBody>
      </p:sp>
      <p:sp>
        <p:nvSpPr>
          <p:cNvPr id="17" name="Cuadro de texto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lgn="r"/>
            <a:r>
              <a:rPr lang="es-ES" sz="7200">
                <a:solidFill>
                  <a:schemeClr val="tx1"/>
                </a:solidFill>
                <a:effectLst/>
              </a:rPr>
              <a:t>”</a:t>
            </a:r>
          </a:p>
        </p:txBody>
      </p:sp>
    </p:spTree>
    <p:extLst>
      <p:ext uri="{BB962C8B-B14F-4D97-AF65-F5344CB8AC3E}">
        <p14:creationId xmlns:p14="http://schemas.microsoft.com/office/powerpoint/2010/main" val="345995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á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2869895"/>
            <a:ext cx="9613860" cy="1090788"/>
          </a:xfrm>
        </p:spPr>
        <p:txBody>
          <a:bodyPr anchor="ctr">
            <a:normAutofit/>
          </a:bodyPr>
          <a:lstStyle>
            <a:lvl1pPr algn="r" latinLnBrk="0">
              <a:defRPr lang="es-ES" sz="3600"/>
            </a:lvl1pPr>
          </a:lstStyle>
          <a:p>
            <a:r>
              <a:rPr lang="es-ES"/>
              <a:t>Haga clic para modificar el estilo de título del patrón</a:t>
            </a:r>
          </a:p>
        </p:txBody>
      </p:sp>
      <p:sp>
        <p:nvSpPr>
          <p:cNvPr id="3" name="Marcador de posición de texto 2"/>
          <p:cNvSpPr>
            <a:spLocks noGrp="1"/>
          </p:cNvSpPr>
          <p:nvPr>
            <p:ph type="body" idx="1"/>
          </p:nvPr>
        </p:nvSpPr>
        <p:spPr>
          <a:xfrm>
            <a:off x="680322" y="4232171"/>
            <a:ext cx="9613860" cy="1704017"/>
          </a:xfrm>
        </p:spPr>
        <p:txBody>
          <a:bodyPr>
            <a:normAutofit/>
          </a:bodyPr>
          <a:lstStyle>
            <a:lvl1pPr marL="0" indent="0" algn="r" latinLnBrk="0">
              <a:buNone/>
              <a:defRPr lang="es-ES" sz="2000">
                <a:solidFill>
                  <a:schemeClr val="tx1">
                    <a:tint val="75000"/>
                  </a:schemeClr>
                </a:solidFill>
              </a:defRPr>
            </a:lvl1pPr>
            <a:lvl2pPr marL="457200" indent="0" latinLnBrk="0">
              <a:buNone/>
              <a:defRPr lang="es-ES" sz="2000">
                <a:solidFill>
                  <a:schemeClr val="tx1">
                    <a:tint val="75000"/>
                  </a:schemeClr>
                </a:solidFill>
              </a:defRPr>
            </a:lvl2pPr>
            <a:lvl3pPr marL="914400" indent="0" latinLnBrk="0">
              <a:buNone/>
              <a:defRPr lang="es-ES" sz="1800">
                <a:solidFill>
                  <a:schemeClr val="tx1">
                    <a:tint val="75000"/>
                  </a:schemeClr>
                </a:solidFill>
              </a:defRPr>
            </a:lvl3pPr>
            <a:lvl4pPr marL="1371600" indent="0" latinLnBrk="0">
              <a:buNone/>
              <a:defRPr lang="es-ES" sz="1600">
                <a:solidFill>
                  <a:schemeClr val="tx1">
                    <a:tint val="75000"/>
                  </a:schemeClr>
                </a:solidFill>
              </a:defRPr>
            </a:lvl4pPr>
            <a:lvl5pPr marL="1828800" indent="0" latinLnBrk="0">
              <a:buNone/>
              <a:defRPr lang="es-ES" sz="1600">
                <a:solidFill>
                  <a:schemeClr val="tx1">
                    <a:tint val="75000"/>
                  </a:schemeClr>
                </a:solidFill>
              </a:defRPr>
            </a:lvl5pPr>
            <a:lvl6pPr marL="2286000" indent="0" latinLnBrk="0">
              <a:buNone/>
              <a:defRPr lang="es-ES" sz="1600">
                <a:solidFill>
                  <a:schemeClr val="tx1">
                    <a:tint val="75000"/>
                  </a:schemeClr>
                </a:solidFill>
              </a:defRPr>
            </a:lvl6pPr>
            <a:lvl7pPr marL="2743200" indent="0" latinLnBrk="0">
              <a:buNone/>
              <a:defRPr lang="es-ES" sz="1600">
                <a:solidFill>
                  <a:schemeClr val="tx1">
                    <a:tint val="75000"/>
                  </a:schemeClr>
                </a:solidFill>
              </a:defRPr>
            </a:lvl7pPr>
            <a:lvl8pPr marL="3200400" indent="0" latinLnBrk="0">
              <a:buNone/>
              <a:defRPr lang="es-ES" sz="1600">
                <a:solidFill>
                  <a:schemeClr val="tx1">
                    <a:tint val="75000"/>
                  </a:schemeClr>
                </a:solidFill>
              </a:defRPr>
            </a:lvl8pPr>
            <a:lvl9pPr marL="3657600" indent="0" latinLnBrk="0">
              <a:buNone/>
              <a:defRPr lang="es-ES" sz="1600">
                <a:solidFill>
                  <a:schemeClr val="tx1">
                    <a:tint val="75000"/>
                  </a:schemeClr>
                </a:solidFill>
              </a:defRPr>
            </a:lvl9pPr>
          </a:lstStyle>
          <a:p>
            <a:pPr lvl="0"/>
            <a:r>
              <a:rPr lang="es-ES"/>
              <a:t>Haga clic para modificar los estilos de texto del patrón</a:t>
            </a:r>
          </a:p>
        </p:txBody>
      </p:sp>
      <p:sp>
        <p:nvSpPr>
          <p:cNvPr id="4" name="Marcador de posición de fecha 3"/>
          <p:cNvSpPr>
            <a:spLocks noGrp="1"/>
          </p:cNvSpPr>
          <p:nvPr>
            <p:ph type="dt" sz="half" idx="10"/>
          </p:nvPr>
        </p:nvSpPr>
        <p:spPr/>
        <p:txBody>
          <a:bodyPr/>
          <a:lstStyle/>
          <a:p>
            <a:fld id="{30578ACC-22D6-47C1-A373-4FD133E34F3C}" type="datetimeFigureOut">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10729455" y="2869895"/>
            <a:ext cx="1154151" cy="1090789"/>
          </a:xfrm>
        </p:spPr>
        <p:txBody>
          <a:bodyPr/>
          <a:lstStyle/>
          <a:p>
            <a:fld id="{6D22F896-40B5-4ADD-8801-0D06FADFA095}" type="slidenum">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Imagen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agen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ángu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ángu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4711615"/>
            <a:ext cx="9613862" cy="588535"/>
          </a:xfrm>
        </p:spPr>
        <p:txBody>
          <a:bodyPr anchor="b"/>
          <a:lstStyle>
            <a:lvl1pPr latinLnBrk="0">
              <a:defRPr lang="es-ES" sz="3200"/>
            </a:lvl1pPr>
          </a:lstStyle>
          <a:p>
            <a:r>
              <a:rPr lang="es-ES"/>
              <a:t>Haga clic para modificar el estilo de título del patrón</a:t>
            </a:r>
          </a:p>
        </p:txBody>
      </p:sp>
      <p:sp>
        <p:nvSpPr>
          <p:cNvPr id="4" name="Marcador de posición de texto 3"/>
          <p:cNvSpPr>
            <a:spLocks noGrp="1"/>
          </p:cNvSpPr>
          <p:nvPr>
            <p:ph type="body" sz="half" idx="2"/>
          </p:nvPr>
        </p:nvSpPr>
        <p:spPr>
          <a:xfrm>
            <a:off x="680320" y="5300149"/>
            <a:ext cx="9613862" cy="502255"/>
          </a:xfrm>
        </p:spPr>
        <p:txBody>
          <a:bodyPr anchor="t"/>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52E6D8D9-55A2-4063-B0F3-121F44549695}"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5" y="4709925"/>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4287304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umnas">
    <p:spTree>
      <p:nvGrpSpPr>
        <p:cNvPr id="1" name=""/>
        <p:cNvGrpSpPr/>
        <p:nvPr/>
      </p:nvGrpSpPr>
      <p:grpSpPr>
        <a:xfrm>
          <a:off x="0" y="0"/>
          <a:ext cx="0" cy="0"/>
          <a:chOff x="0" y="0"/>
          <a:chExt cx="0" cy="0"/>
        </a:xfrm>
      </p:grpSpPr>
      <p:pic>
        <p:nvPicPr>
          <p:cNvPr id="13" name="Imagen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agen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ángu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ángu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669222" y="753228"/>
            <a:ext cx="9624960" cy="1080938"/>
          </a:xfrm>
        </p:spPr>
        <p:txBody>
          <a:bodyPr/>
          <a:lstStyle/>
          <a:p>
            <a:r>
              <a:rPr lang="es-ES"/>
              <a:t>Haga clic para modificar el estilo de título del patrón</a:t>
            </a:r>
          </a:p>
        </p:txBody>
      </p:sp>
      <p:sp>
        <p:nvSpPr>
          <p:cNvPr id="7" name="Marcador de posición de texto 2"/>
          <p:cNvSpPr>
            <a:spLocks noGrp="1"/>
          </p:cNvSpPr>
          <p:nvPr>
            <p:ph type="body" idx="1"/>
          </p:nvPr>
        </p:nvSpPr>
        <p:spPr>
          <a:xfrm>
            <a:off x="660946" y="2336873"/>
            <a:ext cx="3070034"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8" name="Marcador de posición de texto 3"/>
          <p:cNvSpPr>
            <a:spLocks noGrp="1"/>
          </p:cNvSpPr>
          <p:nvPr>
            <p:ph type="body" sz="half" idx="15"/>
          </p:nvPr>
        </p:nvSpPr>
        <p:spPr>
          <a:xfrm>
            <a:off x="680322" y="3022673"/>
            <a:ext cx="3049702"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9" name="Marcador de posición de texto 4"/>
          <p:cNvSpPr>
            <a:spLocks noGrp="1"/>
          </p:cNvSpPr>
          <p:nvPr>
            <p:ph type="body" sz="quarter" idx="3"/>
          </p:nvPr>
        </p:nvSpPr>
        <p:spPr>
          <a:xfrm>
            <a:off x="3956025" y="2336873"/>
            <a:ext cx="3063240"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10" name="Marcador de posición de texto 3"/>
          <p:cNvSpPr>
            <a:spLocks noGrp="1"/>
          </p:cNvSpPr>
          <p:nvPr>
            <p:ph type="body" sz="half" idx="16"/>
          </p:nvPr>
        </p:nvSpPr>
        <p:spPr>
          <a:xfrm>
            <a:off x="3945470" y="3022673"/>
            <a:ext cx="3063240"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11" name="Marcador de posición de texto 4"/>
          <p:cNvSpPr>
            <a:spLocks noGrp="1"/>
          </p:cNvSpPr>
          <p:nvPr>
            <p:ph type="body" sz="quarter" idx="13"/>
          </p:nvPr>
        </p:nvSpPr>
        <p:spPr>
          <a:xfrm>
            <a:off x="7224156" y="2336873"/>
            <a:ext cx="3070025"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12" name="Marcador de posición de texto 3"/>
          <p:cNvSpPr>
            <a:spLocks noGrp="1"/>
          </p:cNvSpPr>
          <p:nvPr>
            <p:ph type="body" sz="half" idx="17"/>
          </p:nvPr>
        </p:nvSpPr>
        <p:spPr>
          <a:xfrm>
            <a:off x="7224156" y="3022673"/>
            <a:ext cx="3070025"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3" name="Marcador de posición de fecha 2"/>
          <p:cNvSpPr>
            <a:spLocks noGrp="1"/>
          </p:cNvSpPr>
          <p:nvPr>
            <p:ph type="dt" sz="half" idx="10"/>
          </p:nvPr>
        </p:nvSpPr>
        <p:spPr/>
        <p:txBody>
          <a:bodyPr/>
          <a:lstStyle/>
          <a:p>
            <a:fld id="{D4B24536-994D-4021-A283-9F449C0DB509}" type="datetimeFigureOut">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162336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lumna de 3 imágenes">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á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680322" y="753228"/>
            <a:ext cx="9613860" cy="1080938"/>
          </a:xfrm>
        </p:spPr>
        <p:txBody>
          <a:bodyPr/>
          <a:lstStyle/>
          <a:p>
            <a:r>
              <a:rPr lang="es-ES"/>
              <a:t>Haga clic para modificar el estilo de título del patrón</a:t>
            </a:r>
          </a:p>
        </p:txBody>
      </p:sp>
      <p:sp>
        <p:nvSpPr>
          <p:cNvPr id="19" name="Marcador de posición de texto 2"/>
          <p:cNvSpPr>
            <a:spLocks noGrp="1"/>
          </p:cNvSpPr>
          <p:nvPr>
            <p:ph type="body" idx="1"/>
          </p:nvPr>
        </p:nvSpPr>
        <p:spPr>
          <a:xfrm>
            <a:off x="680318" y="4297503"/>
            <a:ext cx="3049705"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20" name="Marcador de posición de imagen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a:t>Haga clic en el icono para agregar una imagen</a:t>
            </a:r>
          </a:p>
        </p:txBody>
      </p:sp>
      <p:sp>
        <p:nvSpPr>
          <p:cNvPr id="21" name="Marcador de posición de texto 3"/>
          <p:cNvSpPr>
            <a:spLocks noGrp="1"/>
          </p:cNvSpPr>
          <p:nvPr>
            <p:ph type="body" sz="half" idx="18"/>
          </p:nvPr>
        </p:nvSpPr>
        <p:spPr>
          <a:xfrm>
            <a:off x="680318" y="4873765"/>
            <a:ext cx="3049705"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22" name="Marcador de posición de texto 4"/>
          <p:cNvSpPr>
            <a:spLocks noGrp="1"/>
          </p:cNvSpPr>
          <p:nvPr>
            <p:ph type="body" sz="quarter" idx="3"/>
          </p:nvPr>
        </p:nvSpPr>
        <p:spPr>
          <a:xfrm>
            <a:off x="3945471" y="4297503"/>
            <a:ext cx="3063240"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23" name="Marcador de posición de imagen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a:t>Haga clic en el icono para agregar una imagen</a:t>
            </a:r>
          </a:p>
        </p:txBody>
      </p:sp>
      <p:sp>
        <p:nvSpPr>
          <p:cNvPr id="24" name="Marcador de posición de texto 3"/>
          <p:cNvSpPr>
            <a:spLocks noGrp="1"/>
          </p:cNvSpPr>
          <p:nvPr>
            <p:ph type="body" sz="half" idx="19"/>
          </p:nvPr>
        </p:nvSpPr>
        <p:spPr>
          <a:xfrm>
            <a:off x="3944117" y="4873764"/>
            <a:ext cx="3067297"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25" name="Marcador de posición de texto 4"/>
          <p:cNvSpPr>
            <a:spLocks noGrp="1"/>
          </p:cNvSpPr>
          <p:nvPr>
            <p:ph type="body" sz="quarter" idx="13"/>
          </p:nvPr>
        </p:nvSpPr>
        <p:spPr>
          <a:xfrm>
            <a:off x="7230678" y="4297503"/>
            <a:ext cx="3063505"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26" name="Marcador de posición de imagen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a:t>Haga clic en el icono para agregar una imagen</a:t>
            </a:r>
          </a:p>
        </p:txBody>
      </p:sp>
      <p:sp>
        <p:nvSpPr>
          <p:cNvPr id="27" name="Marcador de posición de texto 3"/>
          <p:cNvSpPr>
            <a:spLocks noGrp="1"/>
          </p:cNvSpPr>
          <p:nvPr>
            <p:ph type="body" sz="half" idx="20"/>
          </p:nvPr>
        </p:nvSpPr>
        <p:spPr>
          <a:xfrm>
            <a:off x="7230553" y="4873762"/>
            <a:ext cx="3067563"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3" name="Marcador de posición de fecha 2"/>
          <p:cNvSpPr>
            <a:spLocks noGrp="1"/>
          </p:cNvSpPr>
          <p:nvPr>
            <p:ph type="dt" sz="half" idx="10"/>
          </p:nvPr>
        </p:nvSpPr>
        <p:spPr/>
        <p:txBody>
          <a:bodyPr/>
          <a:lstStyle/>
          <a:p>
            <a:fld id="{3CBBBB78-C96F-47B7-AB17-D852CA960AC9}" type="datetimeFigureOut">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29608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ángu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lvl1pPr algn="r" latinLnBrk="0">
              <a:defRPr lang="es-ES"/>
            </a:lvl1pPr>
          </a:lstStyle>
          <a:p>
            <a:r>
              <a:rPr lang="es-ES"/>
              <a:t>Haga clic para modificar el estilo de título del patrón</a:t>
            </a:r>
          </a:p>
        </p:txBody>
      </p:sp>
      <p:sp>
        <p:nvSpPr>
          <p:cNvPr id="3" name="Marcador de posición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p:txBody>
          <a:bodyPr/>
          <a:lstStyle/>
          <a:p>
            <a:fld id="{1FA3F48C-C7C6-4055-9F49-3777875E72AE}" type="datetimeFigureOut">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70984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7" name="Rectángu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ángu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10129231" y="609597"/>
            <a:ext cx="1073802" cy="4353760"/>
          </a:xfrm>
        </p:spPr>
        <p:txBody>
          <a:bodyPr vert="eaVert"/>
          <a:lstStyle/>
          <a:p>
            <a:r>
              <a:rPr lang="es-ES"/>
              <a:t>Haga clic para modificar el estilo de título del patrón</a:t>
            </a:r>
          </a:p>
        </p:txBody>
      </p:sp>
      <p:sp>
        <p:nvSpPr>
          <p:cNvPr id="3" name="Marcador de posición de texto vertical 2"/>
          <p:cNvSpPr>
            <a:spLocks noGrp="1"/>
          </p:cNvSpPr>
          <p:nvPr>
            <p:ph type="body" orient="vert" idx="1"/>
          </p:nvPr>
        </p:nvSpPr>
        <p:spPr>
          <a:xfrm>
            <a:off x="680322" y="609597"/>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a:xfrm>
            <a:off x="6807126" y="5936187"/>
            <a:ext cx="2743200" cy="365125"/>
          </a:xfrm>
        </p:spPr>
        <p:txBody>
          <a:bodyPr/>
          <a:lstStyle/>
          <a:p>
            <a:fld id="{6178E61D-D431-422C-9764-11DAFE33AB63}" type="datetimeFigureOut">
              <a:t>19/09/2013</a:t>
            </a:fld>
            <a:endParaRPr lang="es-ES"/>
          </a:p>
        </p:txBody>
      </p:sp>
      <p:sp>
        <p:nvSpPr>
          <p:cNvPr id="5" name="Marcador de posición de pie de página 4"/>
          <p:cNvSpPr>
            <a:spLocks noGrp="1"/>
          </p:cNvSpPr>
          <p:nvPr>
            <p:ph type="ftr" sz="quarter" idx="11"/>
          </p:nvPr>
        </p:nvSpPr>
        <p:spPr>
          <a:xfrm>
            <a:off x="680321" y="5936188"/>
            <a:ext cx="6126805" cy="365125"/>
          </a:xfrm>
        </p:spPr>
        <p:txBody>
          <a:bodyPr/>
          <a:lstStyle/>
          <a:p>
            <a:endParaRPr lang="es-ES"/>
          </a:p>
        </p:txBody>
      </p:sp>
      <p:sp>
        <p:nvSpPr>
          <p:cNvPr id="6" name="Marcador de posición de número de diapositiva 5"/>
          <p:cNvSpPr>
            <a:spLocks noGrp="1"/>
          </p:cNvSpPr>
          <p:nvPr>
            <p:ph type="sldNum" sz="quarter" idx="12"/>
          </p:nvPr>
        </p:nvSpPr>
        <p:spPr>
          <a:xfrm>
            <a:off x="10097550" y="5398633"/>
            <a:ext cx="1154151" cy="1090789"/>
          </a:xfrm>
        </p:spPr>
        <p:txBody>
          <a:bodyPr anchor="t"/>
          <a:lstStyle>
            <a:lvl1pPr algn="ctr" latinLnBrk="0">
              <a:defRPr lang="es-ES"/>
            </a:lvl1pPr>
          </a:lstStyle>
          <a:p>
            <a:fld id="{6D22F896-40B5-4ADD-8801-0D06FADFA095}" type="slidenum">
              <a:pPr/>
              <a:t>‹Nº›</a:t>
            </a:fld>
            <a:endParaRPr lang="es-ES"/>
          </a:p>
        </p:txBody>
      </p:sp>
    </p:spTree>
    <p:extLst>
      <p:ext uri="{BB962C8B-B14F-4D97-AF65-F5344CB8AC3E}">
        <p14:creationId xmlns:p14="http://schemas.microsoft.com/office/powerpoint/2010/main" val="277995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á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80322" y="2733709"/>
            <a:ext cx="8144134" cy="1373070"/>
          </a:xfrm>
        </p:spPr>
        <p:txBody>
          <a:bodyPr anchor="b">
            <a:noAutofit/>
          </a:bodyPr>
          <a:lstStyle>
            <a:lvl1pPr algn="r" latinLnBrk="0">
              <a:defRPr lang="es-ES" sz="5400"/>
            </a:lvl1pPr>
          </a:lstStyle>
          <a:p>
            <a:r>
              <a:rPr lang="es-ES"/>
              <a:t>Haga clic para modificar el estilo de título del patrón</a:t>
            </a:r>
          </a:p>
        </p:txBody>
      </p:sp>
      <p:sp>
        <p:nvSpPr>
          <p:cNvPr id="3" name="Subtítulo 2"/>
          <p:cNvSpPr>
            <a:spLocks noGrp="1"/>
          </p:cNvSpPr>
          <p:nvPr>
            <p:ph type="subTitle" idx="1"/>
          </p:nvPr>
        </p:nvSpPr>
        <p:spPr>
          <a:xfrm>
            <a:off x="680322" y="4394039"/>
            <a:ext cx="8144134" cy="1117687"/>
          </a:xfrm>
        </p:spPr>
        <p:txBody>
          <a:bodyPr>
            <a:normAutofit/>
          </a:bodyPr>
          <a:lstStyle>
            <a:lvl1pPr marL="0" indent="0" algn="r" latinLnBrk="0">
              <a:buNone/>
              <a:defRPr lang="es-ES" sz="2000"/>
            </a:lvl1pPr>
            <a:lvl2pPr marL="457200" indent="0" algn="ctr" latinLnBrk="0">
              <a:buNone/>
              <a:defRPr lang="es-ES" sz="2000"/>
            </a:lvl2pPr>
            <a:lvl3pPr marL="914400" indent="0" algn="ctr" latinLnBrk="0">
              <a:buNone/>
              <a:defRPr lang="es-ES" sz="1800"/>
            </a:lvl3pPr>
            <a:lvl4pPr marL="1371600" indent="0" algn="ctr" latinLnBrk="0">
              <a:buNone/>
              <a:defRPr lang="es-ES" sz="1600"/>
            </a:lvl4pPr>
            <a:lvl5pPr marL="1828800" indent="0" algn="ctr" latinLnBrk="0">
              <a:buNone/>
              <a:defRPr lang="es-ES" sz="1600"/>
            </a:lvl5pPr>
            <a:lvl6pPr marL="2286000" indent="0" algn="ctr" latinLnBrk="0">
              <a:buNone/>
              <a:defRPr lang="es-ES" sz="1600"/>
            </a:lvl6pPr>
            <a:lvl7pPr marL="2743200" indent="0" algn="ctr" latinLnBrk="0">
              <a:buNone/>
              <a:defRPr lang="es-ES" sz="1600"/>
            </a:lvl7pPr>
            <a:lvl8pPr marL="3200400" indent="0" algn="ctr" latinLnBrk="0">
              <a:buNone/>
              <a:defRPr lang="es-ES" sz="1600"/>
            </a:lvl8pPr>
            <a:lvl9pPr marL="3657600" indent="0" algn="ctr" latinLnBrk="0">
              <a:buNone/>
              <a:defRPr lang="es-ES" sz="1600"/>
            </a:lvl9pPr>
          </a:lstStyle>
          <a:p>
            <a:r>
              <a:rPr lang="es-ES"/>
              <a:t>Haga clic para modificar el estilo de subtítulo del patrón</a:t>
            </a:r>
          </a:p>
        </p:txBody>
      </p:sp>
      <p:sp>
        <p:nvSpPr>
          <p:cNvPr id="4" name="Marcador de posición de fecha 3"/>
          <p:cNvSpPr>
            <a:spLocks noGrp="1"/>
          </p:cNvSpPr>
          <p:nvPr>
            <p:ph type="dt" sz="half" idx="10"/>
          </p:nvPr>
        </p:nvSpPr>
        <p:spPr/>
        <p:txBody>
          <a:bodyPr/>
          <a:lstStyle/>
          <a:p>
            <a:fld id="{78ABE3C1-DBE1-495D-B57B-2849774B866A}" type="datetimeFigureOut">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9255346" y="2750337"/>
            <a:ext cx="1171888" cy="1356442"/>
          </a:xfrm>
        </p:spPr>
        <p:txBody>
          <a:bodyPr/>
          <a:lstStyle/>
          <a:p>
            <a:fld id="{6D22F896-40B5-4ADD-8801-0D06FADFA095}" type="slidenum">
              <a:t>‹Nº›</a:t>
            </a:fld>
            <a:endParaRPr lang="es-ES"/>
          </a:p>
        </p:txBody>
      </p:sp>
    </p:spTree>
    <p:extLst>
      <p:ext uri="{BB962C8B-B14F-4D97-AF65-F5344CB8AC3E}">
        <p14:creationId xmlns:p14="http://schemas.microsoft.com/office/powerpoint/2010/main" val="414068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á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p:txBody>
          <a:bodyPr/>
          <a:lstStyle/>
          <a:p>
            <a:fld id="{12DE42F4-6EEF-4EF7-8ED4-2208F0F89A08}" type="datetimeFigureOut">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84746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á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2869895"/>
            <a:ext cx="9613860" cy="1090788"/>
          </a:xfrm>
        </p:spPr>
        <p:txBody>
          <a:bodyPr anchor="ctr">
            <a:normAutofit/>
          </a:bodyPr>
          <a:lstStyle>
            <a:lvl1pPr algn="r" latinLnBrk="0">
              <a:defRPr lang="es-ES" sz="3600"/>
            </a:lvl1pPr>
          </a:lstStyle>
          <a:p>
            <a:r>
              <a:rPr lang="es-ES"/>
              <a:t>Haga clic para modificar el estilo de título del patrón</a:t>
            </a:r>
          </a:p>
        </p:txBody>
      </p:sp>
      <p:sp>
        <p:nvSpPr>
          <p:cNvPr id="3" name="Marcador de posición de texto 2"/>
          <p:cNvSpPr>
            <a:spLocks noGrp="1"/>
          </p:cNvSpPr>
          <p:nvPr>
            <p:ph type="body" idx="1"/>
          </p:nvPr>
        </p:nvSpPr>
        <p:spPr>
          <a:xfrm>
            <a:off x="680322" y="4232171"/>
            <a:ext cx="9613860" cy="1704017"/>
          </a:xfrm>
        </p:spPr>
        <p:txBody>
          <a:bodyPr>
            <a:normAutofit/>
          </a:bodyPr>
          <a:lstStyle>
            <a:lvl1pPr marL="0" indent="0" algn="r" latinLnBrk="0">
              <a:buNone/>
              <a:defRPr lang="es-ES" sz="2000">
                <a:solidFill>
                  <a:schemeClr val="tx1">
                    <a:tint val="75000"/>
                  </a:schemeClr>
                </a:solidFill>
              </a:defRPr>
            </a:lvl1pPr>
            <a:lvl2pPr marL="457200" indent="0" latinLnBrk="0">
              <a:buNone/>
              <a:defRPr lang="es-ES" sz="2000">
                <a:solidFill>
                  <a:schemeClr val="tx1">
                    <a:tint val="75000"/>
                  </a:schemeClr>
                </a:solidFill>
              </a:defRPr>
            </a:lvl2pPr>
            <a:lvl3pPr marL="914400" indent="0" latinLnBrk="0">
              <a:buNone/>
              <a:defRPr lang="es-ES" sz="1800">
                <a:solidFill>
                  <a:schemeClr val="tx1">
                    <a:tint val="75000"/>
                  </a:schemeClr>
                </a:solidFill>
              </a:defRPr>
            </a:lvl3pPr>
            <a:lvl4pPr marL="1371600" indent="0" latinLnBrk="0">
              <a:buNone/>
              <a:defRPr lang="es-ES" sz="1600">
                <a:solidFill>
                  <a:schemeClr val="tx1">
                    <a:tint val="75000"/>
                  </a:schemeClr>
                </a:solidFill>
              </a:defRPr>
            </a:lvl4pPr>
            <a:lvl5pPr marL="1828800" indent="0" latinLnBrk="0">
              <a:buNone/>
              <a:defRPr lang="es-ES" sz="1600">
                <a:solidFill>
                  <a:schemeClr val="tx1">
                    <a:tint val="75000"/>
                  </a:schemeClr>
                </a:solidFill>
              </a:defRPr>
            </a:lvl5pPr>
            <a:lvl6pPr marL="2286000" indent="0" latinLnBrk="0">
              <a:buNone/>
              <a:defRPr lang="es-ES" sz="1600">
                <a:solidFill>
                  <a:schemeClr val="tx1">
                    <a:tint val="75000"/>
                  </a:schemeClr>
                </a:solidFill>
              </a:defRPr>
            </a:lvl6pPr>
            <a:lvl7pPr marL="2743200" indent="0" latinLnBrk="0">
              <a:buNone/>
              <a:defRPr lang="es-ES" sz="1600">
                <a:solidFill>
                  <a:schemeClr val="tx1">
                    <a:tint val="75000"/>
                  </a:schemeClr>
                </a:solidFill>
              </a:defRPr>
            </a:lvl7pPr>
            <a:lvl8pPr marL="3200400" indent="0" latinLnBrk="0">
              <a:buNone/>
              <a:defRPr lang="es-ES" sz="1600">
                <a:solidFill>
                  <a:schemeClr val="tx1">
                    <a:tint val="75000"/>
                  </a:schemeClr>
                </a:solidFill>
              </a:defRPr>
            </a:lvl8pPr>
            <a:lvl9pPr marL="3657600" indent="0" latinLnBrk="0">
              <a:buNone/>
              <a:defRPr lang="es-ES" sz="1600">
                <a:solidFill>
                  <a:schemeClr val="tx1">
                    <a:tint val="75000"/>
                  </a:schemeClr>
                </a:solidFill>
              </a:defRPr>
            </a:lvl9pPr>
          </a:lstStyle>
          <a:p>
            <a:pPr lvl="0"/>
            <a:r>
              <a:rPr lang="es-ES"/>
              <a:t>Haga clic para modificar los estilos de texto del patrón</a:t>
            </a:r>
          </a:p>
        </p:txBody>
      </p:sp>
      <p:sp>
        <p:nvSpPr>
          <p:cNvPr id="4" name="Marcador de posición de fecha 3"/>
          <p:cNvSpPr>
            <a:spLocks noGrp="1"/>
          </p:cNvSpPr>
          <p:nvPr>
            <p:ph type="dt" sz="half" idx="10"/>
          </p:nvPr>
        </p:nvSpPr>
        <p:spPr/>
        <p:txBody>
          <a:bodyPr/>
          <a:lstStyle/>
          <a:p>
            <a:fld id="{30578ACC-22D6-47C1-A373-4FD133E34F3C}" type="datetimeFigureOut">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10729455" y="2869895"/>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250743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os objetos de contenid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contenido 2"/>
          <p:cNvSpPr>
            <a:spLocks noGrp="1"/>
          </p:cNvSpPr>
          <p:nvPr>
            <p:ph sz="half" idx="1"/>
          </p:nvPr>
        </p:nvSpPr>
        <p:spPr>
          <a:xfrm>
            <a:off x="680320" y="2336873"/>
            <a:ext cx="46983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contenido 3"/>
          <p:cNvSpPr>
            <a:spLocks noGrp="1"/>
          </p:cNvSpPr>
          <p:nvPr>
            <p:ph sz="half" idx="2"/>
          </p:nvPr>
        </p:nvSpPr>
        <p:spPr>
          <a:xfrm>
            <a:off x="5594123" y="2336873"/>
            <a:ext cx="47000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osición de fecha 4"/>
          <p:cNvSpPr>
            <a:spLocks noGrp="1"/>
          </p:cNvSpPr>
          <p:nvPr>
            <p:ph type="dt" sz="half" idx="10"/>
          </p:nvPr>
        </p:nvSpPr>
        <p:spPr/>
        <p:txBody>
          <a:bodyPr/>
          <a:lstStyle/>
          <a:p>
            <a:fld id="{4E5A6C69-6797-4E8A-BF37-F2C3751466E9}"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131050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agen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ángu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ángu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753229"/>
            <a:ext cx="9613863" cy="1080937"/>
          </a:xfrm>
        </p:spPr>
        <p:txBody>
          <a:bodyPr/>
          <a:lstStyle/>
          <a:p>
            <a:r>
              <a:rPr lang="es-ES"/>
              <a:t>Haga clic para modificar el estilo de título del patrón</a:t>
            </a:r>
          </a:p>
        </p:txBody>
      </p:sp>
      <p:sp>
        <p:nvSpPr>
          <p:cNvPr id="3" name="Marcador de posición de texto 2"/>
          <p:cNvSpPr>
            <a:spLocks noGrp="1"/>
          </p:cNvSpPr>
          <p:nvPr>
            <p:ph type="body" idx="1"/>
          </p:nvPr>
        </p:nvSpPr>
        <p:spPr>
          <a:xfrm>
            <a:off x="906350" y="2336873"/>
            <a:ext cx="4472327" cy="693135"/>
          </a:xfrm>
        </p:spPr>
        <p:txBody>
          <a:bodyPr anchor="b"/>
          <a:lstStyle>
            <a:lvl1pPr marL="0" indent="0" latinLnBrk="0">
              <a:buNone/>
              <a:defRPr lang="es-ES" sz="2400" b="1"/>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4" name="Marcador de posición de contenido 3"/>
          <p:cNvSpPr>
            <a:spLocks noGrp="1"/>
          </p:cNvSpPr>
          <p:nvPr>
            <p:ph sz="half" idx="2"/>
          </p:nvPr>
        </p:nvSpPr>
        <p:spPr>
          <a:xfrm>
            <a:off x="680322" y="3030008"/>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osición de texto 4"/>
          <p:cNvSpPr>
            <a:spLocks noGrp="1"/>
          </p:cNvSpPr>
          <p:nvPr>
            <p:ph type="body" sz="quarter" idx="3"/>
          </p:nvPr>
        </p:nvSpPr>
        <p:spPr>
          <a:xfrm>
            <a:off x="5820154" y="2336873"/>
            <a:ext cx="4474028" cy="692076"/>
          </a:xfrm>
        </p:spPr>
        <p:txBody>
          <a:bodyPr anchor="b"/>
          <a:lstStyle>
            <a:lvl1pPr marL="0" indent="0" latinLnBrk="0">
              <a:buNone/>
              <a:defRPr lang="es-ES" sz="2400" b="1"/>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6" name="Marcador de posición de contenido 5"/>
          <p:cNvSpPr>
            <a:spLocks noGrp="1"/>
          </p:cNvSpPr>
          <p:nvPr>
            <p:ph sz="quarter" idx="4"/>
          </p:nvPr>
        </p:nvSpPr>
        <p:spPr>
          <a:xfrm>
            <a:off x="5594123" y="3030008"/>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posición de fecha 6"/>
          <p:cNvSpPr>
            <a:spLocks noGrp="1"/>
          </p:cNvSpPr>
          <p:nvPr>
            <p:ph type="dt" sz="half" idx="10"/>
          </p:nvPr>
        </p:nvSpPr>
        <p:spPr/>
        <p:txBody>
          <a:bodyPr/>
          <a:lstStyle/>
          <a:p>
            <a:fld id="{D82014A1-A632-4878-A0D3-F52BA7563730}" type="datetimeFigureOut">
              <a:t>19/09/2013</a:t>
            </a:fld>
            <a:endParaRPr lang="es-ES"/>
          </a:p>
        </p:txBody>
      </p:sp>
      <p:sp>
        <p:nvSpPr>
          <p:cNvPr id="8" name="Marcador de posición de pie de página 7"/>
          <p:cNvSpPr>
            <a:spLocks noGrp="1"/>
          </p:cNvSpPr>
          <p:nvPr>
            <p:ph type="ftr" sz="quarter" idx="11"/>
          </p:nvPr>
        </p:nvSpPr>
        <p:spPr/>
        <p:txBody>
          <a:bodyPr/>
          <a:lstStyle/>
          <a:p>
            <a:endParaRPr lang="es-ES"/>
          </a:p>
        </p:txBody>
      </p:sp>
      <p:sp>
        <p:nvSpPr>
          <p:cNvPr id="9" name="Marcador de posición de número de diapositiva 8"/>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220935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de contenid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contenido 2"/>
          <p:cNvSpPr>
            <a:spLocks noGrp="1"/>
          </p:cNvSpPr>
          <p:nvPr>
            <p:ph sz="half" idx="1"/>
          </p:nvPr>
        </p:nvSpPr>
        <p:spPr>
          <a:xfrm>
            <a:off x="680320" y="2336873"/>
            <a:ext cx="46983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contenido 3"/>
          <p:cNvSpPr>
            <a:spLocks noGrp="1"/>
          </p:cNvSpPr>
          <p:nvPr>
            <p:ph sz="half" idx="2"/>
          </p:nvPr>
        </p:nvSpPr>
        <p:spPr>
          <a:xfrm>
            <a:off x="5594123" y="2336873"/>
            <a:ext cx="47000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osición de fecha 4"/>
          <p:cNvSpPr>
            <a:spLocks noGrp="1"/>
          </p:cNvSpPr>
          <p:nvPr>
            <p:ph type="dt" sz="half" idx="10"/>
          </p:nvPr>
        </p:nvSpPr>
        <p:spPr/>
        <p:txBody>
          <a:bodyPr/>
          <a:lstStyle/>
          <a:p>
            <a:fld id="{4E5A6C69-6797-4E8A-BF37-F2C3751466E9}"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agen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ángu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ángu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fecha 2"/>
          <p:cNvSpPr>
            <a:spLocks noGrp="1"/>
          </p:cNvSpPr>
          <p:nvPr>
            <p:ph type="dt" sz="half" idx="10"/>
          </p:nvPr>
        </p:nvSpPr>
        <p:spPr/>
        <p:txBody>
          <a:bodyPr/>
          <a:lstStyle/>
          <a:p>
            <a:fld id="{CE99F462-093F-4566-844B-4C71F2739DA5}" type="datetimeFigureOut">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72705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ángu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Marcador de posición de fecha 1"/>
          <p:cNvSpPr>
            <a:spLocks noGrp="1"/>
          </p:cNvSpPr>
          <p:nvPr>
            <p:ph type="dt" sz="half" idx="10"/>
          </p:nvPr>
        </p:nvSpPr>
        <p:spPr/>
        <p:txBody>
          <a:bodyPr/>
          <a:lstStyle/>
          <a:p>
            <a:fld id="{3D24A7AC-904D-4781-85BA-7D10C17ED021}" type="datetimeFigureOut">
              <a:t>19/09/2013</a:t>
            </a:fld>
            <a:endParaRPr lang="es-ES"/>
          </a:p>
        </p:txBody>
      </p:sp>
      <p:sp>
        <p:nvSpPr>
          <p:cNvPr id="3" name="Marcador de posición de pie de página 2"/>
          <p:cNvSpPr>
            <a:spLocks noGrp="1"/>
          </p:cNvSpPr>
          <p:nvPr>
            <p:ph type="ftr" sz="quarter" idx="11"/>
          </p:nvPr>
        </p:nvSpPr>
        <p:spPr/>
        <p:txBody>
          <a:bodyPr/>
          <a:lstStyle/>
          <a:p>
            <a:endParaRPr lang="es-ES"/>
          </a:p>
        </p:txBody>
      </p:sp>
      <p:sp>
        <p:nvSpPr>
          <p:cNvPr id="4" name="Marcador de posición de número de diapositiva 3"/>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1891131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27"/>
            <a:ext cx="9613859" cy="1080940"/>
          </a:xfrm>
        </p:spPr>
        <p:txBody>
          <a:bodyPr anchor="ctr">
            <a:normAutofit/>
          </a:bodyPr>
          <a:lstStyle>
            <a:lvl1pPr latinLnBrk="0">
              <a:defRPr lang="es-ES" sz="3600"/>
            </a:lvl1pPr>
          </a:lstStyle>
          <a:p>
            <a:r>
              <a:rPr lang="es-ES"/>
              <a:t>Haga clic para modificar el estilo de título del patrón</a:t>
            </a:r>
          </a:p>
        </p:txBody>
      </p:sp>
      <p:sp>
        <p:nvSpPr>
          <p:cNvPr id="3" name="Marcador de posición de contenido 2"/>
          <p:cNvSpPr>
            <a:spLocks noGrp="1"/>
          </p:cNvSpPr>
          <p:nvPr>
            <p:ph idx="1"/>
          </p:nvPr>
        </p:nvSpPr>
        <p:spPr>
          <a:xfrm>
            <a:off x="4685846" y="2336873"/>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texto 3"/>
          <p:cNvSpPr>
            <a:spLocks noGrp="1"/>
          </p:cNvSpPr>
          <p:nvPr>
            <p:ph type="body" sz="half" idx="2"/>
          </p:nvPr>
        </p:nvSpPr>
        <p:spPr>
          <a:xfrm>
            <a:off x="680322" y="2336872"/>
            <a:ext cx="3790078" cy="3599317"/>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E331444B-B92B-4E27-8C94-BB93EAF5CB18}"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292632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753228"/>
            <a:ext cx="9613857" cy="1080938"/>
          </a:xfrm>
        </p:spPr>
        <p:txBody>
          <a:bodyPr anchor="ctr">
            <a:normAutofit/>
          </a:bodyPr>
          <a:lstStyle>
            <a:lvl1pPr latinLnBrk="0">
              <a:defRPr lang="es-ES" sz="3600"/>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es-ES" sz="3200"/>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a:t>Haga clic en el icono para agregar una imagen</a:t>
            </a:r>
          </a:p>
        </p:txBody>
      </p:sp>
      <p:sp>
        <p:nvSpPr>
          <p:cNvPr id="4" name="Marcador de posición de texto 3"/>
          <p:cNvSpPr>
            <a:spLocks noGrp="1"/>
          </p:cNvSpPr>
          <p:nvPr>
            <p:ph type="body" sz="half" idx="2"/>
          </p:nvPr>
        </p:nvSpPr>
        <p:spPr>
          <a:xfrm>
            <a:off x="680323" y="2336873"/>
            <a:ext cx="3876256" cy="3599315"/>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363EFA5E-FA76-400D-B3DC-F0BA90E6D107}"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221218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Vista panorámica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á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4711616"/>
            <a:ext cx="9613859" cy="453051"/>
          </a:xfrm>
        </p:spPr>
        <p:txBody>
          <a:bodyPr anchor="b">
            <a:normAutofit/>
          </a:bodyPr>
          <a:lstStyle>
            <a:lvl1pPr latinLnBrk="0">
              <a:defRPr lang="es-ES" sz="2400"/>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es-ES" sz="3200"/>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a:t>Haga clic en el icono para agregar una imagen</a:t>
            </a:r>
          </a:p>
        </p:txBody>
      </p:sp>
      <p:sp>
        <p:nvSpPr>
          <p:cNvPr id="4" name="Marcador de posición de texto 3"/>
          <p:cNvSpPr>
            <a:spLocks noGrp="1"/>
          </p:cNvSpPr>
          <p:nvPr>
            <p:ph type="body" sz="half" idx="2"/>
          </p:nvPr>
        </p:nvSpPr>
        <p:spPr>
          <a:xfrm>
            <a:off x="680319" y="5169583"/>
            <a:ext cx="9613862" cy="622971"/>
          </a:xfrm>
        </p:spPr>
        <p:txBody>
          <a:bodyP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446C117F-5CCF-4837-BE5F-2B92066CAFAF}"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5" y="4711309"/>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2890165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á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609597"/>
            <a:ext cx="9613858" cy="3592750"/>
          </a:xfrm>
        </p:spPr>
        <p:txBody>
          <a:bodyPr anchor="ctr"/>
          <a:lstStyle>
            <a:lvl1pPr latinLnBrk="0">
              <a:defRPr lang="es-ES" sz="3200"/>
            </a:lvl1pPr>
          </a:lstStyle>
          <a:p>
            <a:r>
              <a:rPr lang="es-ES"/>
              <a:t>Haga clic para modificar el estilo de título del patrón</a:t>
            </a:r>
          </a:p>
        </p:txBody>
      </p:sp>
      <p:sp>
        <p:nvSpPr>
          <p:cNvPr id="4" name="Marcador de posición de texto 3"/>
          <p:cNvSpPr>
            <a:spLocks noGrp="1"/>
          </p:cNvSpPr>
          <p:nvPr>
            <p:ph type="body" sz="half" idx="2"/>
          </p:nvPr>
        </p:nvSpPr>
        <p:spPr>
          <a:xfrm>
            <a:off x="680322" y="4711615"/>
            <a:ext cx="9613859" cy="1090789"/>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84EB90BD-B6CE-46B7-997F-7313B992CCDC}"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5" y="4711615"/>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4131110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Cita con leyenda">
    <p:spTree>
      <p:nvGrpSpPr>
        <p:cNvPr id="1" name=""/>
        <p:cNvGrpSpPr/>
        <p:nvPr/>
      </p:nvGrpSpPr>
      <p:grpSpPr>
        <a:xfrm>
          <a:off x="0" y="0"/>
          <a:ext cx="0" cy="0"/>
          <a:chOff x="0" y="0"/>
          <a:chExt cx="0" cy="0"/>
        </a:xfrm>
      </p:grpSpPr>
      <p:pic>
        <p:nvPicPr>
          <p:cNvPr id="11" name="Imagen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agen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ángu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ángu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127856" y="609598"/>
            <a:ext cx="8718877" cy="3036061"/>
          </a:xfrm>
        </p:spPr>
        <p:txBody>
          <a:bodyPr anchor="ctr"/>
          <a:lstStyle>
            <a:lvl1pPr latinLnBrk="0">
              <a:defRPr lang="es-ES" sz="3200"/>
            </a:lvl1pPr>
          </a:lstStyle>
          <a:p>
            <a:r>
              <a:rPr lang="es-ES"/>
              <a:t>Haga clic para modificar el estilo de título del patrón</a:t>
            </a:r>
          </a:p>
        </p:txBody>
      </p:sp>
      <p:sp>
        <p:nvSpPr>
          <p:cNvPr id="12" name="Marcador de posición de texto 3"/>
          <p:cNvSpPr>
            <a:spLocks noGrp="1"/>
          </p:cNvSpPr>
          <p:nvPr>
            <p:ph type="body" sz="half" idx="13"/>
          </p:nvPr>
        </p:nvSpPr>
        <p:spPr>
          <a:xfrm>
            <a:off x="1402288" y="3653379"/>
            <a:ext cx="8156579" cy="548968"/>
          </a:xfrm>
        </p:spPr>
        <p:txBody>
          <a:bodyPr anchor="t">
            <a:normAutofit/>
          </a:bodyPr>
          <a:lstStyle>
            <a:lvl1pPr marL="0" indent="0" latinLnBrk="0">
              <a:buNone/>
              <a:defRPr lang="es-ES" sz="14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4" name="Marcador de posición de texto 3"/>
          <p:cNvSpPr>
            <a:spLocks noGrp="1"/>
          </p:cNvSpPr>
          <p:nvPr>
            <p:ph type="body" sz="half" idx="2"/>
          </p:nvPr>
        </p:nvSpPr>
        <p:spPr>
          <a:xfrm>
            <a:off x="680322" y="4711615"/>
            <a:ext cx="9613859" cy="1090789"/>
          </a:xfrm>
        </p:spPr>
        <p:txBody>
          <a:bodyPr anchor="ctr">
            <a:normAutofit/>
          </a:bodyP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CDB9D11F-B188-461D-B23F-39381795C052}"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5" y="4709925"/>
            <a:ext cx="1154151" cy="1090789"/>
          </a:xfrm>
        </p:spPr>
        <p:txBody>
          <a:bodyPr/>
          <a:lstStyle/>
          <a:p>
            <a:fld id="{6D22F896-40B5-4ADD-8801-0D06FADFA095}" type="slidenum">
              <a:t>‹Nº›</a:t>
            </a:fld>
            <a:endParaRPr lang="es-ES"/>
          </a:p>
        </p:txBody>
      </p:sp>
      <p:sp>
        <p:nvSpPr>
          <p:cNvPr id="16" name="Cuadro de texto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r>
              <a:rPr lang="es-ES" sz="7200">
                <a:solidFill>
                  <a:schemeClr val="tx1"/>
                </a:solidFill>
                <a:effectLst/>
              </a:rPr>
              <a:t>“</a:t>
            </a:r>
          </a:p>
        </p:txBody>
      </p:sp>
      <p:sp>
        <p:nvSpPr>
          <p:cNvPr id="17" name="Cuadro de texto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lgn="r"/>
            <a:r>
              <a:rPr lang="es-ES" sz="7200">
                <a:solidFill>
                  <a:schemeClr val="tx1"/>
                </a:solidFill>
                <a:effectLst/>
              </a:rPr>
              <a:t>”</a:t>
            </a:r>
          </a:p>
        </p:txBody>
      </p:sp>
    </p:spTree>
    <p:extLst>
      <p:ext uri="{BB962C8B-B14F-4D97-AF65-F5344CB8AC3E}">
        <p14:creationId xmlns:p14="http://schemas.microsoft.com/office/powerpoint/2010/main" val="1373428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Imagen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agen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ángu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ángu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4711615"/>
            <a:ext cx="9613862" cy="588535"/>
          </a:xfrm>
        </p:spPr>
        <p:txBody>
          <a:bodyPr anchor="b"/>
          <a:lstStyle>
            <a:lvl1pPr latinLnBrk="0">
              <a:defRPr lang="es-ES" sz="3200"/>
            </a:lvl1pPr>
          </a:lstStyle>
          <a:p>
            <a:r>
              <a:rPr lang="es-ES"/>
              <a:t>Haga clic para modificar el estilo de título del patrón</a:t>
            </a:r>
          </a:p>
        </p:txBody>
      </p:sp>
      <p:sp>
        <p:nvSpPr>
          <p:cNvPr id="4" name="Marcador de posición de texto 3"/>
          <p:cNvSpPr>
            <a:spLocks noGrp="1"/>
          </p:cNvSpPr>
          <p:nvPr>
            <p:ph type="body" sz="half" idx="2"/>
          </p:nvPr>
        </p:nvSpPr>
        <p:spPr>
          <a:xfrm>
            <a:off x="680320" y="5300149"/>
            <a:ext cx="9613862" cy="502255"/>
          </a:xfrm>
        </p:spPr>
        <p:txBody>
          <a:bodyPr anchor="t"/>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52E6D8D9-55A2-4063-B0F3-121F44549695}"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5" y="4709925"/>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221886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3 columnas">
    <p:spTree>
      <p:nvGrpSpPr>
        <p:cNvPr id="1" name=""/>
        <p:cNvGrpSpPr/>
        <p:nvPr/>
      </p:nvGrpSpPr>
      <p:grpSpPr>
        <a:xfrm>
          <a:off x="0" y="0"/>
          <a:ext cx="0" cy="0"/>
          <a:chOff x="0" y="0"/>
          <a:chExt cx="0" cy="0"/>
        </a:xfrm>
      </p:grpSpPr>
      <p:pic>
        <p:nvPicPr>
          <p:cNvPr id="13" name="Imagen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agen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ángu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ángu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669222" y="753228"/>
            <a:ext cx="9624960" cy="1080938"/>
          </a:xfrm>
        </p:spPr>
        <p:txBody>
          <a:bodyPr/>
          <a:lstStyle/>
          <a:p>
            <a:r>
              <a:rPr lang="es-ES"/>
              <a:t>Haga clic para modificar el estilo de título del patrón</a:t>
            </a:r>
          </a:p>
        </p:txBody>
      </p:sp>
      <p:sp>
        <p:nvSpPr>
          <p:cNvPr id="7" name="Marcador de posición de texto 2"/>
          <p:cNvSpPr>
            <a:spLocks noGrp="1"/>
          </p:cNvSpPr>
          <p:nvPr>
            <p:ph type="body" idx="1"/>
          </p:nvPr>
        </p:nvSpPr>
        <p:spPr>
          <a:xfrm>
            <a:off x="660946" y="2336873"/>
            <a:ext cx="3070034"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8" name="Marcador de posición de texto 3"/>
          <p:cNvSpPr>
            <a:spLocks noGrp="1"/>
          </p:cNvSpPr>
          <p:nvPr>
            <p:ph type="body" sz="half" idx="15"/>
          </p:nvPr>
        </p:nvSpPr>
        <p:spPr>
          <a:xfrm>
            <a:off x="680322" y="3022673"/>
            <a:ext cx="3049702"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9" name="Marcador de posición de texto 4"/>
          <p:cNvSpPr>
            <a:spLocks noGrp="1"/>
          </p:cNvSpPr>
          <p:nvPr>
            <p:ph type="body" sz="quarter" idx="3"/>
          </p:nvPr>
        </p:nvSpPr>
        <p:spPr>
          <a:xfrm>
            <a:off x="3956025" y="2336873"/>
            <a:ext cx="3063240"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10" name="Marcador de posición de texto 3"/>
          <p:cNvSpPr>
            <a:spLocks noGrp="1"/>
          </p:cNvSpPr>
          <p:nvPr>
            <p:ph type="body" sz="half" idx="16"/>
          </p:nvPr>
        </p:nvSpPr>
        <p:spPr>
          <a:xfrm>
            <a:off x="3945470" y="3022673"/>
            <a:ext cx="3063240"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11" name="Marcador de posición de texto 4"/>
          <p:cNvSpPr>
            <a:spLocks noGrp="1"/>
          </p:cNvSpPr>
          <p:nvPr>
            <p:ph type="body" sz="quarter" idx="13"/>
          </p:nvPr>
        </p:nvSpPr>
        <p:spPr>
          <a:xfrm>
            <a:off x="7224156" y="2336873"/>
            <a:ext cx="3070025"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12" name="Marcador de posición de texto 3"/>
          <p:cNvSpPr>
            <a:spLocks noGrp="1"/>
          </p:cNvSpPr>
          <p:nvPr>
            <p:ph type="body" sz="half" idx="17"/>
          </p:nvPr>
        </p:nvSpPr>
        <p:spPr>
          <a:xfrm>
            <a:off x="7224156" y="3022673"/>
            <a:ext cx="3070025"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3" name="Marcador de posición de fecha 2"/>
          <p:cNvSpPr>
            <a:spLocks noGrp="1"/>
          </p:cNvSpPr>
          <p:nvPr>
            <p:ph type="dt" sz="half" idx="10"/>
          </p:nvPr>
        </p:nvSpPr>
        <p:spPr/>
        <p:txBody>
          <a:bodyPr/>
          <a:lstStyle/>
          <a:p>
            <a:fld id="{D4B24536-994D-4021-A283-9F449C0DB509}" type="datetimeFigureOut">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21220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Columna de 3 imágenes">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á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680322" y="753228"/>
            <a:ext cx="9613860" cy="1080938"/>
          </a:xfrm>
        </p:spPr>
        <p:txBody>
          <a:bodyPr/>
          <a:lstStyle/>
          <a:p>
            <a:r>
              <a:rPr lang="es-ES"/>
              <a:t>Haga clic para modificar el estilo de título del patrón</a:t>
            </a:r>
          </a:p>
        </p:txBody>
      </p:sp>
      <p:sp>
        <p:nvSpPr>
          <p:cNvPr id="19" name="Marcador de posición de texto 2"/>
          <p:cNvSpPr>
            <a:spLocks noGrp="1"/>
          </p:cNvSpPr>
          <p:nvPr>
            <p:ph type="body" idx="1"/>
          </p:nvPr>
        </p:nvSpPr>
        <p:spPr>
          <a:xfrm>
            <a:off x="680318" y="4297503"/>
            <a:ext cx="3049705"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20" name="Marcador de posición de imagen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a:t>Haga clic en el icono para agregar una imagen</a:t>
            </a:r>
          </a:p>
        </p:txBody>
      </p:sp>
      <p:sp>
        <p:nvSpPr>
          <p:cNvPr id="21" name="Marcador de posición de texto 3"/>
          <p:cNvSpPr>
            <a:spLocks noGrp="1"/>
          </p:cNvSpPr>
          <p:nvPr>
            <p:ph type="body" sz="half" idx="18"/>
          </p:nvPr>
        </p:nvSpPr>
        <p:spPr>
          <a:xfrm>
            <a:off x="680318" y="4873765"/>
            <a:ext cx="3049705"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22" name="Marcador de posición de texto 4"/>
          <p:cNvSpPr>
            <a:spLocks noGrp="1"/>
          </p:cNvSpPr>
          <p:nvPr>
            <p:ph type="body" sz="quarter" idx="3"/>
          </p:nvPr>
        </p:nvSpPr>
        <p:spPr>
          <a:xfrm>
            <a:off x="3945471" y="4297503"/>
            <a:ext cx="3063240"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23" name="Marcador de posición de imagen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a:t>Haga clic en el icono para agregar una imagen</a:t>
            </a:r>
          </a:p>
        </p:txBody>
      </p:sp>
      <p:sp>
        <p:nvSpPr>
          <p:cNvPr id="24" name="Marcador de posición de texto 3"/>
          <p:cNvSpPr>
            <a:spLocks noGrp="1"/>
          </p:cNvSpPr>
          <p:nvPr>
            <p:ph type="body" sz="half" idx="19"/>
          </p:nvPr>
        </p:nvSpPr>
        <p:spPr>
          <a:xfrm>
            <a:off x="3944117" y="4873764"/>
            <a:ext cx="3067297"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25" name="Marcador de posición de texto 4"/>
          <p:cNvSpPr>
            <a:spLocks noGrp="1"/>
          </p:cNvSpPr>
          <p:nvPr>
            <p:ph type="body" sz="quarter" idx="13"/>
          </p:nvPr>
        </p:nvSpPr>
        <p:spPr>
          <a:xfrm>
            <a:off x="7230678" y="4297503"/>
            <a:ext cx="3063505"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26" name="Marcador de posición de imagen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a:t>Haga clic en el icono para agregar una imagen</a:t>
            </a:r>
          </a:p>
        </p:txBody>
      </p:sp>
      <p:sp>
        <p:nvSpPr>
          <p:cNvPr id="27" name="Marcador de posición de texto 3"/>
          <p:cNvSpPr>
            <a:spLocks noGrp="1"/>
          </p:cNvSpPr>
          <p:nvPr>
            <p:ph type="body" sz="half" idx="20"/>
          </p:nvPr>
        </p:nvSpPr>
        <p:spPr>
          <a:xfrm>
            <a:off x="7230553" y="4873762"/>
            <a:ext cx="3067563"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3" name="Marcador de posición de fecha 2"/>
          <p:cNvSpPr>
            <a:spLocks noGrp="1"/>
          </p:cNvSpPr>
          <p:nvPr>
            <p:ph type="dt" sz="half" idx="10"/>
          </p:nvPr>
        </p:nvSpPr>
        <p:spPr/>
        <p:txBody>
          <a:bodyPr/>
          <a:lstStyle/>
          <a:p>
            <a:fld id="{3CBBBB78-C96F-47B7-AB17-D852CA960AC9}" type="datetimeFigureOut">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212462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agen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ángu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ángu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753229"/>
            <a:ext cx="9613863" cy="1080937"/>
          </a:xfrm>
        </p:spPr>
        <p:txBody>
          <a:bodyPr/>
          <a:lstStyle/>
          <a:p>
            <a:r>
              <a:rPr lang="es-ES"/>
              <a:t>Haga clic para modificar el estilo de título del patrón</a:t>
            </a:r>
          </a:p>
        </p:txBody>
      </p:sp>
      <p:sp>
        <p:nvSpPr>
          <p:cNvPr id="3" name="Marcador de posición de texto 2"/>
          <p:cNvSpPr>
            <a:spLocks noGrp="1"/>
          </p:cNvSpPr>
          <p:nvPr>
            <p:ph type="body" idx="1"/>
          </p:nvPr>
        </p:nvSpPr>
        <p:spPr>
          <a:xfrm>
            <a:off x="906350" y="2336873"/>
            <a:ext cx="4472327" cy="693135"/>
          </a:xfrm>
        </p:spPr>
        <p:txBody>
          <a:bodyPr anchor="b"/>
          <a:lstStyle>
            <a:lvl1pPr marL="0" indent="0" latinLnBrk="0">
              <a:buNone/>
              <a:defRPr lang="es-ES" sz="2400" b="1"/>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4" name="Marcador de posición de contenido 3"/>
          <p:cNvSpPr>
            <a:spLocks noGrp="1"/>
          </p:cNvSpPr>
          <p:nvPr>
            <p:ph sz="half" idx="2"/>
          </p:nvPr>
        </p:nvSpPr>
        <p:spPr>
          <a:xfrm>
            <a:off x="680322" y="3030008"/>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osición de texto 4"/>
          <p:cNvSpPr>
            <a:spLocks noGrp="1"/>
          </p:cNvSpPr>
          <p:nvPr>
            <p:ph type="body" sz="quarter" idx="3"/>
          </p:nvPr>
        </p:nvSpPr>
        <p:spPr>
          <a:xfrm>
            <a:off x="5820154" y="2336873"/>
            <a:ext cx="4474028" cy="692076"/>
          </a:xfrm>
        </p:spPr>
        <p:txBody>
          <a:bodyPr anchor="b"/>
          <a:lstStyle>
            <a:lvl1pPr marL="0" indent="0" latinLnBrk="0">
              <a:buNone/>
              <a:defRPr lang="es-ES" sz="2400" b="1"/>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6" name="Marcador de posición de contenido 5"/>
          <p:cNvSpPr>
            <a:spLocks noGrp="1"/>
          </p:cNvSpPr>
          <p:nvPr>
            <p:ph sz="quarter" idx="4"/>
          </p:nvPr>
        </p:nvSpPr>
        <p:spPr>
          <a:xfrm>
            <a:off x="5594123" y="3030008"/>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posición de fecha 6"/>
          <p:cNvSpPr>
            <a:spLocks noGrp="1"/>
          </p:cNvSpPr>
          <p:nvPr>
            <p:ph type="dt" sz="half" idx="10"/>
          </p:nvPr>
        </p:nvSpPr>
        <p:spPr/>
        <p:txBody>
          <a:bodyPr/>
          <a:lstStyle/>
          <a:p>
            <a:fld id="{D82014A1-A632-4878-A0D3-F52BA7563730}" type="datetimeFigureOut">
              <a:t>19/09/2013</a:t>
            </a:fld>
            <a:endParaRPr lang="es-ES"/>
          </a:p>
        </p:txBody>
      </p:sp>
      <p:sp>
        <p:nvSpPr>
          <p:cNvPr id="8" name="Marcador de posición de pie de página 7"/>
          <p:cNvSpPr>
            <a:spLocks noGrp="1"/>
          </p:cNvSpPr>
          <p:nvPr>
            <p:ph type="ftr" sz="quarter" idx="11"/>
          </p:nvPr>
        </p:nvSpPr>
        <p:spPr/>
        <p:txBody>
          <a:bodyPr/>
          <a:lstStyle/>
          <a:p>
            <a:endParaRPr lang="es-ES"/>
          </a:p>
        </p:txBody>
      </p:sp>
      <p:sp>
        <p:nvSpPr>
          <p:cNvPr id="9" name="Marcador de posición de número de diapositiva 8"/>
          <p:cNvSpPr>
            <a:spLocks noGrp="1"/>
          </p:cNvSpPr>
          <p:nvPr>
            <p:ph type="sldNum" sz="quarter" idx="12"/>
          </p:nvPr>
        </p:nvSpPr>
        <p:spPr/>
        <p:txBody>
          <a:bodyPr/>
          <a:lstStyle/>
          <a:p>
            <a:fld id="{6D22F896-40B5-4ADD-8801-0D06FADFA095}" type="slidenum">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ángu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lvl1pPr algn="r" latinLnBrk="0">
              <a:defRPr lang="es-ES"/>
            </a:lvl1pPr>
          </a:lstStyle>
          <a:p>
            <a:r>
              <a:rPr lang="es-ES"/>
              <a:t>Haga clic para modificar el estilo de título del patrón</a:t>
            </a:r>
          </a:p>
        </p:txBody>
      </p:sp>
      <p:sp>
        <p:nvSpPr>
          <p:cNvPr id="3" name="Marcador de posición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p:txBody>
          <a:bodyPr/>
          <a:lstStyle/>
          <a:p>
            <a:fld id="{1FA3F48C-C7C6-4055-9F49-3777875E72AE}" type="datetimeFigureOut">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83159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7" name="Rectángu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ángu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10129231" y="609597"/>
            <a:ext cx="1073802" cy="4353760"/>
          </a:xfrm>
        </p:spPr>
        <p:txBody>
          <a:bodyPr vert="eaVert"/>
          <a:lstStyle/>
          <a:p>
            <a:r>
              <a:rPr lang="es-ES"/>
              <a:t>Haga clic para modificar el estilo de título del patrón</a:t>
            </a:r>
          </a:p>
        </p:txBody>
      </p:sp>
      <p:sp>
        <p:nvSpPr>
          <p:cNvPr id="3" name="Marcador de posición de texto vertical 2"/>
          <p:cNvSpPr>
            <a:spLocks noGrp="1"/>
          </p:cNvSpPr>
          <p:nvPr>
            <p:ph type="body" orient="vert" idx="1"/>
          </p:nvPr>
        </p:nvSpPr>
        <p:spPr>
          <a:xfrm>
            <a:off x="680322" y="609597"/>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a:xfrm>
            <a:off x="6807126" y="5936187"/>
            <a:ext cx="2743200" cy="365125"/>
          </a:xfrm>
        </p:spPr>
        <p:txBody>
          <a:bodyPr/>
          <a:lstStyle/>
          <a:p>
            <a:fld id="{6178E61D-D431-422C-9764-11DAFE33AB63}" type="datetimeFigureOut">
              <a:t>19/09/2013</a:t>
            </a:fld>
            <a:endParaRPr lang="es-ES"/>
          </a:p>
        </p:txBody>
      </p:sp>
      <p:sp>
        <p:nvSpPr>
          <p:cNvPr id="5" name="Marcador de posición de pie de página 4"/>
          <p:cNvSpPr>
            <a:spLocks noGrp="1"/>
          </p:cNvSpPr>
          <p:nvPr>
            <p:ph type="ftr" sz="quarter" idx="11"/>
          </p:nvPr>
        </p:nvSpPr>
        <p:spPr>
          <a:xfrm>
            <a:off x="680321" y="5936188"/>
            <a:ext cx="6126805" cy="365125"/>
          </a:xfrm>
        </p:spPr>
        <p:txBody>
          <a:bodyPr/>
          <a:lstStyle/>
          <a:p>
            <a:endParaRPr lang="es-ES"/>
          </a:p>
        </p:txBody>
      </p:sp>
      <p:sp>
        <p:nvSpPr>
          <p:cNvPr id="6" name="Marcador de posición de número de diapositiva 5"/>
          <p:cNvSpPr>
            <a:spLocks noGrp="1"/>
          </p:cNvSpPr>
          <p:nvPr>
            <p:ph type="sldNum" sz="quarter" idx="12"/>
          </p:nvPr>
        </p:nvSpPr>
        <p:spPr>
          <a:xfrm>
            <a:off x="10097550" y="5398633"/>
            <a:ext cx="1154151" cy="1090789"/>
          </a:xfrm>
        </p:spPr>
        <p:txBody>
          <a:bodyPr anchor="t"/>
          <a:lstStyle>
            <a:lvl1pPr algn="ctr" latinLnBrk="0">
              <a:defRPr lang="es-ES"/>
            </a:lvl1pPr>
          </a:lstStyle>
          <a:p>
            <a:fld id="{6D22F896-40B5-4ADD-8801-0D06FADFA095}" type="slidenum">
              <a:pPr/>
              <a:t>‹Nº›</a:t>
            </a:fld>
            <a:endParaRPr lang="es-ES"/>
          </a:p>
        </p:txBody>
      </p:sp>
    </p:spTree>
    <p:extLst>
      <p:ext uri="{BB962C8B-B14F-4D97-AF65-F5344CB8AC3E}">
        <p14:creationId xmlns:p14="http://schemas.microsoft.com/office/powerpoint/2010/main" val="380988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á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80322" y="2733709"/>
            <a:ext cx="8144134" cy="1373070"/>
          </a:xfrm>
        </p:spPr>
        <p:txBody>
          <a:bodyPr anchor="b">
            <a:noAutofit/>
          </a:bodyPr>
          <a:lstStyle>
            <a:lvl1pPr algn="r" latinLnBrk="0">
              <a:defRPr lang="es-ES" sz="5400"/>
            </a:lvl1pPr>
          </a:lstStyle>
          <a:p>
            <a:r>
              <a:rPr lang="es-ES"/>
              <a:t>Haga clic para modificar el estilo de título del patrón</a:t>
            </a:r>
          </a:p>
        </p:txBody>
      </p:sp>
      <p:sp>
        <p:nvSpPr>
          <p:cNvPr id="3" name="Subtítulo 2"/>
          <p:cNvSpPr>
            <a:spLocks noGrp="1"/>
          </p:cNvSpPr>
          <p:nvPr>
            <p:ph type="subTitle" idx="1"/>
          </p:nvPr>
        </p:nvSpPr>
        <p:spPr>
          <a:xfrm>
            <a:off x="680322" y="4394039"/>
            <a:ext cx="8144134" cy="1117687"/>
          </a:xfrm>
        </p:spPr>
        <p:txBody>
          <a:bodyPr>
            <a:normAutofit/>
          </a:bodyPr>
          <a:lstStyle>
            <a:lvl1pPr marL="0" indent="0" algn="r" latinLnBrk="0">
              <a:buNone/>
              <a:defRPr lang="es-ES" sz="2000"/>
            </a:lvl1pPr>
            <a:lvl2pPr marL="457200" indent="0" algn="ctr" latinLnBrk="0">
              <a:buNone/>
              <a:defRPr lang="es-ES" sz="2000"/>
            </a:lvl2pPr>
            <a:lvl3pPr marL="914400" indent="0" algn="ctr" latinLnBrk="0">
              <a:buNone/>
              <a:defRPr lang="es-ES" sz="1800"/>
            </a:lvl3pPr>
            <a:lvl4pPr marL="1371600" indent="0" algn="ctr" latinLnBrk="0">
              <a:buNone/>
              <a:defRPr lang="es-ES" sz="1600"/>
            </a:lvl4pPr>
            <a:lvl5pPr marL="1828800" indent="0" algn="ctr" latinLnBrk="0">
              <a:buNone/>
              <a:defRPr lang="es-ES" sz="1600"/>
            </a:lvl5pPr>
            <a:lvl6pPr marL="2286000" indent="0" algn="ctr" latinLnBrk="0">
              <a:buNone/>
              <a:defRPr lang="es-ES" sz="1600"/>
            </a:lvl6pPr>
            <a:lvl7pPr marL="2743200" indent="0" algn="ctr" latinLnBrk="0">
              <a:buNone/>
              <a:defRPr lang="es-ES" sz="1600"/>
            </a:lvl7pPr>
            <a:lvl8pPr marL="3200400" indent="0" algn="ctr" latinLnBrk="0">
              <a:buNone/>
              <a:defRPr lang="es-ES" sz="1600"/>
            </a:lvl8pPr>
            <a:lvl9pPr marL="3657600" indent="0" algn="ctr" latinLnBrk="0">
              <a:buNone/>
              <a:defRPr lang="es-ES" sz="1600"/>
            </a:lvl9pPr>
          </a:lstStyle>
          <a:p>
            <a:r>
              <a:rPr lang="es-ES"/>
              <a:t>Haga clic para modificar el estilo de subtítulo del patrón</a:t>
            </a:r>
          </a:p>
        </p:txBody>
      </p:sp>
      <p:sp>
        <p:nvSpPr>
          <p:cNvPr id="4" name="Marcador de posición de fecha 3"/>
          <p:cNvSpPr>
            <a:spLocks noGrp="1"/>
          </p:cNvSpPr>
          <p:nvPr>
            <p:ph type="dt" sz="half" idx="10"/>
          </p:nvPr>
        </p:nvSpPr>
        <p:spPr/>
        <p:txBody>
          <a:bodyPr/>
          <a:lstStyle/>
          <a:p>
            <a:fld id="{78ABE3C1-DBE1-495D-B57B-2849774B866A}" type="datetimeFigureOut">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9255346" y="2750337"/>
            <a:ext cx="1171888" cy="1356442"/>
          </a:xfrm>
        </p:spPr>
        <p:txBody>
          <a:bodyPr/>
          <a:lstStyle/>
          <a:p>
            <a:fld id="{6D22F896-40B5-4ADD-8801-0D06FADFA095}" type="slidenum">
              <a:t>‹Nº›</a:t>
            </a:fld>
            <a:endParaRPr lang="es-ES"/>
          </a:p>
        </p:txBody>
      </p:sp>
    </p:spTree>
    <p:extLst>
      <p:ext uri="{BB962C8B-B14F-4D97-AF65-F5344CB8AC3E}">
        <p14:creationId xmlns:p14="http://schemas.microsoft.com/office/powerpoint/2010/main" val="358842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á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p:txBody>
          <a:bodyPr/>
          <a:lstStyle/>
          <a:p>
            <a:fld id="{12DE42F4-6EEF-4EF7-8ED4-2208F0F89A08}" type="datetimeFigureOut">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105799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á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2869895"/>
            <a:ext cx="9613860" cy="1090788"/>
          </a:xfrm>
        </p:spPr>
        <p:txBody>
          <a:bodyPr anchor="ctr">
            <a:normAutofit/>
          </a:bodyPr>
          <a:lstStyle>
            <a:lvl1pPr algn="r" latinLnBrk="0">
              <a:defRPr lang="es-ES" sz="3600"/>
            </a:lvl1pPr>
          </a:lstStyle>
          <a:p>
            <a:r>
              <a:rPr lang="es-ES"/>
              <a:t>Haga clic para modificar el estilo de título del patrón</a:t>
            </a:r>
          </a:p>
        </p:txBody>
      </p:sp>
      <p:sp>
        <p:nvSpPr>
          <p:cNvPr id="3" name="Marcador de posición de texto 2"/>
          <p:cNvSpPr>
            <a:spLocks noGrp="1"/>
          </p:cNvSpPr>
          <p:nvPr>
            <p:ph type="body" idx="1"/>
          </p:nvPr>
        </p:nvSpPr>
        <p:spPr>
          <a:xfrm>
            <a:off x="680322" y="4232171"/>
            <a:ext cx="9613860" cy="1704017"/>
          </a:xfrm>
        </p:spPr>
        <p:txBody>
          <a:bodyPr>
            <a:normAutofit/>
          </a:bodyPr>
          <a:lstStyle>
            <a:lvl1pPr marL="0" indent="0" algn="r" latinLnBrk="0">
              <a:buNone/>
              <a:defRPr lang="es-ES" sz="2000">
                <a:solidFill>
                  <a:schemeClr val="tx1">
                    <a:tint val="75000"/>
                  </a:schemeClr>
                </a:solidFill>
              </a:defRPr>
            </a:lvl1pPr>
            <a:lvl2pPr marL="457200" indent="0" latinLnBrk="0">
              <a:buNone/>
              <a:defRPr lang="es-ES" sz="2000">
                <a:solidFill>
                  <a:schemeClr val="tx1">
                    <a:tint val="75000"/>
                  </a:schemeClr>
                </a:solidFill>
              </a:defRPr>
            </a:lvl2pPr>
            <a:lvl3pPr marL="914400" indent="0" latinLnBrk="0">
              <a:buNone/>
              <a:defRPr lang="es-ES" sz="1800">
                <a:solidFill>
                  <a:schemeClr val="tx1">
                    <a:tint val="75000"/>
                  </a:schemeClr>
                </a:solidFill>
              </a:defRPr>
            </a:lvl3pPr>
            <a:lvl4pPr marL="1371600" indent="0" latinLnBrk="0">
              <a:buNone/>
              <a:defRPr lang="es-ES" sz="1600">
                <a:solidFill>
                  <a:schemeClr val="tx1">
                    <a:tint val="75000"/>
                  </a:schemeClr>
                </a:solidFill>
              </a:defRPr>
            </a:lvl4pPr>
            <a:lvl5pPr marL="1828800" indent="0" latinLnBrk="0">
              <a:buNone/>
              <a:defRPr lang="es-ES" sz="1600">
                <a:solidFill>
                  <a:schemeClr val="tx1">
                    <a:tint val="75000"/>
                  </a:schemeClr>
                </a:solidFill>
              </a:defRPr>
            </a:lvl5pPr>
            <a:lvl6pPr marL="2286000" indent="0" latinLnBrk="0">
              <a:buNone/>
              <a:defRPr lang="es-ES" sz="1600">
                <a:solidFill>
                  <a:schemeClr val="tx1">
                    <a:tint val="75000"/>
                  </a:schemeClr>
                </a:solidFill>
              </a:defRPr>
            </a:lvl6pPr>
            <a:lvl7pPr marL="2743200" indent="0" latinLnBrk="0">
              <a:buNone/>
              <a:defRPr lang="es-ES" sz="1600">
                <a:solidFill>
                  <a:schemeClr val="tx1">
                    <a:tint val="75000"/>
                  </a:schemeClr>
                </a:solidFill>
              </a:defRPr>
            </a:lvl7pPr>
            <a:lvl8pPr marL="3200400" indent="0" latinLnBrk="0">
              <a:buNone/>
              <a:defRPr lang="es-ES" sz="1600">
                <a:solidFill>
                  <a:schemeClr val="tx1">
                    <a:tint val="75000"/>
                  </a:schemeClr>
                </a:solidFill>
              </a:defRPr>
            </a:lvl8pPr>
            <a:lvl9pPr marL="3657600" indent="0" latinLnBrk="0">
              <a:buNone/>
              <a:defRPr lang="es-ES" sz="1600">
                <a:solidFill>
                  <a:schemeClr val="tx1">
                    <a:tint val="75000"/>
                  </a:schemeClr>
                </a:solidFill>
              </a:defRPr>
            </a:lvl9pPr>
          </a:lstStyle>
          <a:p>
            <a:pPr lvl="0"/>
            <a:r>
              <a:rPr lang="es-ES"/>
              <a:t>Haga clic para modificar los estilos de texto del patrón</a:t>
            </a:r>
          </a:p>
        </p:txBody>
      </p:sp>
      <p:sp>
        <p:nvSpPr>
          <p:cNvPr id="4" name="Marcador de posición de fecha 3"/>
          <p:cNvSpPr>
            <a:spLocks noGrp="1"/>
          </p:cNvSpPr>
          <p:nvPr>
            <p:ph type="dt" sz="half" idx="10"/>
          </p:nvPr>
        </p:nvSpPr>
        <p:spPr/>
        <p:txBody>
          <a:bodyPr/>
          <a:lstStyle/>
          <a:p>
            <a:fld id="{30578ACC-22D6-47C1-A373-4FD133E34F3C}" type="datetimeFigureOut">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10729455" y="2869895"/>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251986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Dos objetos de contenid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contenido 2"/>
          <p:cNvSpPr>
            <a:spLocks noGrp="1"/>
          </p:cNvSpPr>
          <p:nvPr>
            <p:ph sz="half" idx="1"/>
          </p:nvPr>
        </p:nvSpPr>
        <p:spPr>
          <a:xfrm>
            <a:off x="680320" y="2336873"/>
            <a:ext cx="46983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contenido 3"/>
          <p:cNvSpPr>
            <a:spLocks noGrp="1"/>
          </p:cNvSpPr>
          <p:nvPr>
            <p:ph sz="half" idx="2"/>
          </p:nvPr>
        </p:nvSpPr>
        <p:spPr>
          <a:xfrm>
            <a:off x="5594123" y="2336873"/>
            <a:ext cx="47000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osición de fecha 4"/>
          <p:cNvSpPr>
            <a:spLocks noGrp="1"/>
          </p:cNvSpPr>
          <p:nvPr>
            <p:ph type="dt" sz="half" idx="10"/>
          </p:nvPr>
        </p:nvSpPr>
        <p:spPr/>
        <p:txBody>
          <a:bodyPr/>
          <a:lstStyle/>
          <a:p>
            <a:fld id="{4E5A6C69-6797-4E8A-BF37-F2C3751466E9}"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40039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Imagen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ángu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ángu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753229"/>
            <a:ext cx="9613863" cy="1080937"/>
          </a:xfrm>
        </p:spPr>
        <p:txBody>
          <a:bodyPr/>
          <a:lstStyle/>
          <a:p>
            <a:r>
              <a:rPr lang="es-ES"/>
              <a:t>Haga clic para modificar el estilo de título del patrón</a:t>
            </a:r>
          </a:p>
        </p:txBody>
      </p:sp>
      <p:sp>
        <p:nvSpPr>
          <p:cNvPr id="3" name="Marcador de posición de texto 2"/>
          <p:cNvSpPr>
            <a:spLocks noGrp="1"/>
          </p:cNvSpPr>
          <p:nvPr>
            <p:ph type="body" idx="1"/>
          </p:nvPr>
        </p:nvSpPr>
        <p:spPr>
          <a:xfrm>
            <a:off x="906350" y="2336873"/>
            <a:ext cx="4472327" cy="693135"/>
          </a:xfrm>
        </p:spPr>
        <p:txBody>
          <a:bodyPr anchor="b"/>
          <a:lstStyle>
            <a:lvl1pPr marL="0" indent="0" latinLnBrk="0">
              <a:buNone/>
              <a:defRPr lang="es-ES" sz="2400" b="1"/>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4" name="Marcador de posición de contenido 3"/>
          <p:cNvSpPr>
            <a:spLocks noGrp="1"/>
          </p:cNvSpPr>
          <p:nvPr>
            <p:ph sz="half" idx="2"/>
          </p:nvPr>
        </p:nvSpPr>
        <p:spPr>
          <a:xfrm>
            <a:off x="680322" y="3030008"/>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osición de texto 4"/>
          <p:cNvSpPr>
            <a:spLocks noGrp="1"/>
          </p:cNvSpPr>
          <p:nvPr>
            <p:ph type="body" sz="quarter" idx="3"/>
          </p:nvPr>
        </p:nvSpPr>
        <p:spPr>
          <a:xfrm>
            <a:off x="5820154" y="2336873"/>
            <a:ext cx="4474028" cy="692076"/>
          </a:xfrm>
        </p:spPr>
        <p:txBody>
          <a:bodyPr anchor="b"/>
          <a:lstStyle>
            <a:lvl1pPr marL="0" indent="0" latinLnBrk="0">
              <a:buNone/>
              <a:defRPr lang="es-ES" sz="2400" b="1"/>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6" name="Marcador de posición de contenido 5"/>
          <p:cNvSpPr>
            <a:spLocks noGrp="1"/>
          </p:cNvSpPr>
          <p:nvPr>
            <p:ph sz="quarter" idx="4"/>
          </p:nvPr>
        </p:nvSpPr>
        <p:spPr>
          <a:xfrm>
            <a:off x="5594123" y="3030008"/>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posición de fecha 6"/>
          <p:cNvSpPr>
            <a:spLocks noGrp="1"/>
          </p:cNvSpPr>
          <p:nvPr>
            <p:ph type="dt" sz="half" idx="10"/>
          </p:nvPr>
        </p:nvSpPr>
        <p:spPr/>
        <p:txBody>
          <a:bodyPr/>
          <a:lstStyle/>
          <a:p>
            <a:fld id="{D82014A1-A632-4878-A0D3-F52BA7563730}" type="datetimeFigureOut">
              <a:t>19/09/2013</a:t>
            </a:fld>
            <a:endParaRPr lang="es-ES"/>
          </a:p>
        </p:txBody>
      </p:sp>
      <p:sp>
        <p:nvSpPr>
          <p:cNvPr id="8" name="Marcador de posición de pie de página 7"/>
          <p:cNvSpPr>
            <a:spLocks noGrp="1"/>
          </p:cNvSpPr>
          <p:nvPr>
            <p:ph type="ftr" sz="quarter" idx="11"/>
          </p:nvPr>
        </p:nvSpPr>
        <p:spPr/>
        <p:txBody>
          <a:bodyPr/>
          <a:lstStyle/>
          <a:p>
            <a:endParaRPr lang="es-ES"/>
          </a:p>
        </p:txBody>
      </p:sp>
      <p:sp>
        <p:nvSpPr>
          <p:cNvPr id="9" name="Marcador de posición de número de diapositiva 8"/>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412925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agen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ángu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ángu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fecha 2"/>
          <p:cNvSpPr>
            <a:spLocks noGrp="1"/>
          </p:cNvSpPr>
          <p:nvPr>
            <p:ph type="dt" sz="half" idx="10"/>
          </p:nvPr>
        </p:nvSpPr>
        <p:spPr/>
        <p:txBody>
          <a:bodyPr/>
          <a:lstStyle/>
          <a:p>
            <a:fld id="{CE99F462-093F-4566-844B-4C71F2739DA5}" type="datetimeFigureOut">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280146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ángu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Marcador de posición de fecha 1"/>
          <p:cNvSpPr>
            <a:spLocks noGrp="1"/>
          </p:cNvSpPr>
          <p:nvPr>
            <p:ph type="dt" sz="half" idx="10"/>
          </p:nvPr>
        </p:nvSpPr>
        <p:spPr/>
        <p:txBody>
          <a:bodyPr/>
          <a:lstStyle/>
          <a:p>
            <a:fld id="{3D24A7AC-904D-4781-85BA-7D10C17ED021}" type="datetimeFigureOut">
              <a:t>19/09/2013</a:t>
            </a:fld>
            <a:endParaRPr lang="es-ES"/>
          </a:p>
        </p:txBody>
      </p:sp>
      <p:sp>
        <p:nvSpPr>
          <p:cNvPr id="3" name="Marcador de posición de pie de página 2"/>
          <p:cNvSpPr>
            <a:spLocks noGrp="1"/>
          </p:cNvSpPr>
          <p:nvPr>
            <p:ph type="ftr" sz="quarter" idx="11"/>
          </p:nvPr>
        </p:nvSpPr>
        <p:spPr/>
        <p:txBody>
          <a:bodyPr/>
          <a:lstStyle/>
          <a:p>
            <a:endParaRPr lang="es-ES"/>
          </a:p>
        </p:txBody>
      </p:sp>
      <p:sp>
        <p:nvSpPr>
          <p:cNvPr id="4" name="Marcador de posición de número de diapositiva 3"/>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00537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27"/>
            <a:ext cx="9613859" cy="1080940"/>
          </a:xfrm>
        </p:spPr>
        <p:txBody>
          <a:bodyPr anchor="ctr">
            <a:normAutofit/>
          </a:bodyPr>
          <a:lstStyle>
            <a:lvl1pPr latinLnBrk="0">
              <a:defRPr lang="es-ES" sz="3600"/>
            </a:lvl1pPr>
          </a:lstStyle>
          <a:p>
            <a:r>
              <a:rPr lang="es-ES"/>
              <a:t>Haga clic para modificar el estilo de título del patrón</a:t>
            </a:r>
          </a:p>
        </p:txBody>
      </p:sp>
      <p:sp>
        <p:nvSpPr>
          <p:cNvPr id="3" name="Marcador de posición de contenido 2"/>
          <p:cNvSpPr>
            <a:spLocks noGrp="1"/>
          </p:cNvSpPr>
          <p:nvPr>
            <p:ph idx="1"/>
          </p:nvPr>
        </p:nvSpPr>
        <p:spPr>
          <a:xfrm>
            <a:off x="4685846" y="2336873"/>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texto 3"/>
          <p:cNvSpPr>
            <a:spLocks noGrp="1"/>
          </p:cNvSpPr>
          <p:nvPr>
            <p:ph type="body" sz="half" idx="2"/>
          </p:nvPr>
        </p:nvSpPr>
        <p:spPr>
          <a:xfrm>
            <a:off x="680322" y="2336872"/>
            <a:ext cx="3790078" cy="3599317"/>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E331444B-B92B-4E27-8C94-BB93EAF5CB18}"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93333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Imagen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ángu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ángu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fecha 2"/>
          <p:cNvSpPr>
            <a:spLocks noGrp="1"/>
          </p:cNvSpPr>
          <p:nvPr>
            <p:ph type="dt" sz="half" idx="10"/>
          </p:nvPr>
        </p:nvSpPr>
        <p:spPr/>
        <p:txBody>
          <a:bodyPr/>
          <a:lstStyle/>
          <a:p>
            <a:fld id="{CE99F462-093F-4566-844B-4C71F2739DA5}" type="datetimeFigureOut">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753228"/>
            <a:ext cx="9613857" cy="1080938"/>
          </a:xfrm>
        </p:spPr>
        <p:txBody>
          <a:bodyPr anchor="ctr">
            <a:normAutofit/>
          </a:bodyPr>
          <a:lstStyle>
            <a:lvl1pPr latinLnBrk="0">
              <a:defRPr lang="es-ES" sz="3600"/>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es-ES" sz="3200"/>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a:t>Haga clic en el icono para agregar una imagen</a:t>
            </a:r>
          </a:p>
        </p:txBody>
      </p:sp>
      <p:sp>
        <p:nvSpPr>
          <p:cNvPr id="4" name="Marcador de posición de texto 3"/>
          <p:cNvSpPr>
            <a:spLocks noGrp="1"/>
          </p:cNvSpPr>
          <p:nvPr>
            <p:ph type="body" sz="half" idx="2"/>
          </p:nvPr>
        </p:nvSpPr>
        <p:spPr>
          <a:xfrm>
            <a:off x="680323" y="2336873"/>
            <a:ext cx="3876256" cy="3599315"/>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363EFA5E-FA76-400D-B3DC-F0BA90E6D107}"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2612067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Vista panorámica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á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4711616"/>
            <a:ext cx="9613859" cy="453051"/>
          </a:xfrm>
        </p:spPr>
        <p:txBody>
          <a:bodyPr anchor="b">
            <a:normAutofit/>
          </a:bodyPr>
          <a:lstStyle>
            <a:lvl1pPr latinLnBrk="0">
              <a:defRPr lang="es-ES" sz="2400"/>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es-ES" sz="3200"/>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a:t>Haga clic en el icono para agregar una imagen</a:t>
            </a:r>
          </a:p>
        </p:txBody>
      </p:sp>
      <p:sp>
        <p:nvSpPr>
          <p:cNvPr id="4" name="Marcador de posición de texto 3"/>
          <p:cNvSpPr>
            <a:spLocks noGrp="1"/>
          </p:cNvSpPr>
          <p:nvPr>
            <p:ph type="body" sz="half" idx="2"/>
          </p:nvPr>
        </p:nvSpPr>
        <p:spPr>
          <a:xfrm>
            <a:off x="680319" y="5169583"/>
            <a:ext cx="9613862" cy="622971"/>
          </a:xfrm>
        </p:spPr>
        <p:txBody>
          <a:bodyP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446C117F-5CCF-4837-BE5F-2B92066CAFAF}"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5" y="4711309"/>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348060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á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609597"/>
            <a:ext cx="9613858" cy="3592750"/>
          </a:xfrm>
        </p:spPr>
        <p:txBody>
          <a:bodyPr anchor="ctr"/>
          <a:lstStyle>
            <a:lvl1pPr latinLnBrk="0">
              <a:defRPr lang="es-ES" sz="3200"/>
            </a:lvl1pPr>
          </a:lstStyle>
          <a:p>
            <a:r>
              <a:rPr lang="es-ES"/>
              <a:t>Haga clic para modificar el estilo de título del patrón</a:t>
            </a:r>
          </a:p>
        </p:txBody>
      </p:sp>
      <p:sp>
        <p:nvSpPr>
          <p:cNvPr id="4" name="Marcador de posición de texto 3"/>
          <p:cNvSpPr>
            <a:spLocks noGrp="1"/>
          </p:cNvSpPr>
          <p:nvPr>
            <p:ph type="body" sz="half" idx="2"/>
          </p:nvPr>
        </p:nvSpPr>
        <p:spPr>
          <a:xfrm>
            <a:off x="680322" y="4711615"/>
            <a:ext cx="9613859" cy="1090789"/>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84EB90BD-B6CE-46B7-997F-7313B992CCDC}"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5" y="4711615"/>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1874527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Cita con leyenda">
    <p:spTree>
      <p:nvGrpSpPr>
        <p:cNvPr id="1" name=""/>
        <p:cNvGrpSpPr/>
        <p:nvPr/>
      </p:nvGrpSpPr>
      <p:grpSpPr>
        <a:xfrm>
          <a:off x="0" y="0"/>
          <a:ext cx="0" cy="0"/>
          <a:chOff x="0" y="0"/>
          <a:chExt cx="0" cy="0"/>
        </a:xfrm>
      </p:grpSpPr>
      <p:pic>
        <p:nvPicPr>
          <p:cNvPr id="11" name="Imagen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Imagen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ángu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ángu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127856" y="609598"/>
            <a:ext cx="8718877" cy="3036061"/>
          </a:xfrm>
        </p:spPr>
        <p:txBody>
          <a:bodyPr anchor="ctr"/>
          <a:lstStyle>
            <a:lvl1pPr latinLnBrk="0">
              <a:defRPr lang="es-ES" sz="3200"/>
            </a:lvl1pPr>
          </a:lstStyle>
          <a:p>
            <a:r>
              <a:rPr lang="es-ES"/>
              <a:t>Haga clic para modificar el estilo de título del patrón</a:t>
            </a:r>
          </a:p>
        </p:txBody>
      </p:sp>
      <p:sp>
        <p:nvSpPr>
          <p:cNvPr id="12" name="Marcador de posición de texto 3"/>
          <p:cNvSpPr>
            <a:spLocks noGrp="1"/>
          </p:cNvSpPr>
          <p:nvPr>
            <p:ph type="body" sz="half" idx="13"/>
          </p:nvPr>
        </p:nvSpPr>
        <p:spPr>
          <a:xfrm>
            <a:off x="1402288" y="3653379"/>
            <a:ext cx="8156579" cy="548968"/>
          </a:xfrm>
        </p:spPr>
        <p:txBody>
          <a:bodyPr anchor="t">
            <a:normAutofit/>
          </a:bodyPr>
          <a:lstStyle>
            <a:lvl1pPr marL="0" indent="0" latinLnBrk="0">
              <a:buNone/>
              <a:defRPr lang="es-ES" sz="14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4" name="Marcador de posición de texto 3"/>
          <p:cNvSpPr>
            <a:spLocks noGrp="1"/>
          </p:cNvSpPr>
          <p:nvPr>
            <p:ph type="body" sz="half" idx="2"/>
          </p:nvPr>
        </p:nvSpPr>
        <p:spPr>
          <a:xfrm>
            <a:off x="680322" y="4711615"/>
            <a:ext cx="9613859" cy="1090789"/>
          </a:xfrm>
        </p:spPr>
        <p:txBody>
          <a:bodyPr anchor="ctr">
            <a:normAutofit/>
          </a:bodyP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CDB9D11F-B188-461D-B23F-39381795C052}"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5" y="4709925"/>
            <a:ext cx="1154151" cy="1090789"/>
          </a:xfrm>
        </p:spPr>
        <p:txBody>
          <a:bodyPr/>
          <a:lstStyle/>
          <a:p>
            <a:fld id="{6D22F896-40B5-4ADD-8801-0D06FADFA095}" type="slidenum">
              <a:t>‹Nº›</a:t>
            </a:fld>
            <a:endParaRPr lang="es-ES"/>
          </a:p>
        </p:txBody>
      </p:sp>
      <p:sp>
        <p:nvSpPr>
          <p:cNvPr id="16" name="Cuadro de texto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r>
              <a:rPr lang="es-ES" sz="7200">
                <a:solidFill>
                  <a:schemeClr val="tx1"/>
                </a:solidFill>
                <a:effectLst/>
              </a:rPr>
              <a:t>“</a:t>
            </a:r>
          </a:p>
        </p:txBody>
      </p:sp>
      <p:sp>
        <p:nvSpPr>
          <p:cNvPr id="17" name="Cuadro de texto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lgn="r"/>
            <a:r>
              <a:rPr lang="es-ES" sz="7200">
                <a:solidFill>
                  <a:schemeClr val="tx1"/>
                </a:solidFill>
                <a:effectLst/>
              </a:rPr>
              <a:t>”</a:t>
            </a:r>
          </a:p>
        </p:txBody>
      </p:sp>
    </p:spTree>
    <p:extLst>
      <p:ext uri="{BB962C8B-B14F-4D97-AF65-F5344CB8AC3E}">
        <p14:creationId xmlns:p14="http://schemas.microsoft.com/office/powerpoint/2010/main" val="1897023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Imagen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Imagen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ángu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ángu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4711615"/>
            <a:ext cx="9613862" cy="588535"/>
          </a:xfrm>
        </p:spPr>
        <p:txBody>
          <a:bodyPr anchor="b"/>
          <a:lstStyle>
            <a:lvl1pPr latinLnBrk="0">
              <a:defRPr lang="es-ES" sz="3200"/>
            </a:lvl1pPr>
          </a:lstStyle>
          <a:p>
            <a:r>
              <a:rPr lang="es-ES"/>
              <a:t>Haga clic para modificar el estilo de título del patrón</a:t>
            </a:r>
          </a:p>
        </p:txBody>
      </p:sp>
      <p:sp>
        <p:nvSpPr>
          <p:cNvPr id="4" name="Marcador de posición de texto 3"/>
          <p:cNvSpPr>
            <a:spLocks noGrp="1"/>
          </p:cNvSpPr>
          <p:nvPr>
            <p:ph type="body" sz="half" idx="2"/>
          </p:nvPr>
        </p:nvSpPr>
        <p:spPr>
          <a:xfrm>
            <a:off x="680320" y="5300149"/>
            <a:ext cx="9613862" cy="502255"/>
          </a:xfrm>
        </p:spPr>
        <p:txBody>
          <a:bodyPr anchor="t"/>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52E6D8D9-55A2-4063-B0F3-121F44549695}"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5" y="4709925"/>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1368646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3 columnas">
    <p:spTree>
      <p:nvGrpSpPr>
        <p:cNvPr id="1" name=""/>
        <p:cNvGrpSpPr/>
        <p:nvPr/>
      </p:nvGrpSpPr>
      <p:grpSpPr>
        <a:xfrm>
          <a:off x="0" y="0"/>
          <a:ext cx="0" cy="0"/>
          <a:chOff x="0" y="0"/>
          <a:chExt cx="0" cy="0"/>
        </a:xfrm>
      </p:grpSpPr>
      <p:pic>
        <p:nvPicPr>
          <p:cNvPr id="13" name="Imagen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Imagen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ángu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ángu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669222" y="753228"/>
            <a:ext cx="9624960" cy="1080938"/>
          </a:xfrm>
        </p:spPr>
        <p:txBody>
          <a:bodyPr/>
          <a:lstStyle/>
          <a:p>
            <a:r>
              <a:rPr lang="es-ES"/>
              <a:t>Haga clic para modificar el estilo de título del patrón</a:t>
            </a:r>
          </a:p>
        </p:txBody>
      </p:sp>
      <p:sp>
        <p:nvSpPr>
          <p:cNvPr id="7" name="Marcador de posición de texto 2"/>
          <p:cNvSpPr>
            <a:spLocks noGrp="1"/>
          </p:cNvSpPr>
          <p:nvPr>
            <p:ph type="body" idx="1"/>
          </p:nvPr>
        </p:nvSpPr>
        <p:spPr>
          <a:xfrm>
            <a:off x="660946" y="2336873"/>
            <a:ext cx="3070034"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8" name="Marcador de posición de texto 3"/>
          <p:cNvSpPr>
            <a:spLocks noGrp="1"/>
          </p:cNvSpPr>
          <p:nvPr>
            <p:ph type="body" sz="half" idx="15"/>
          </p:nvPr>
        </p:nvSpPr>
        <p:spPr>
          <a:xfrm>
            <a:off x="680322" y="3022673"/>
            <a:ext cx="3049702"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9" name="Marcador de posición de texto 4"/>
          <p:cNvSpPr>
            <a:spLocks noGrp="1"/>
          </p:cNvSpPr>
          <p:nvPr>
            <p:ph type="body" sz="quarter" idx="3"/>
          </p:nvPr>
        </p:nvSpPr>
        <p:spPr>
          <a:xfrm>
            <a:off x="3956025" y="2336873"/>
            <a:ext cx="3063240"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10" name="Marcador de posición de texto 3"/>
          <p:cNvSpPr>
            <a:spLocks noGrp="1"/>
          </p:cNvSpPr>
          <p:nvPr>
            <p:ph type="body" sz="half" idx="16"/>
          </p:nvPr>
        </p:nvSpPr>
        <p:spPr>
          <a:xfrm>
            <a:off x="3945470" y="3022673"/>
            <a:ext cx="3063240"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11" name="Marcador de posición de texto 4"/>
          <p:cNvSpPr>
            <a:spLocks noGrp="1"/>
          </p:cNvSpPr>
          <p:nvPr>
            <p:ph type="body" sz="quarter" idx="13"/>
          </p:nvPr>
        </p:nvSpPr>
        <p:spPr>
          <a:xfrm>
            <a:off x="7224156" y="2336873"/>
            <a:ext cx="3070025"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12" name="Marcador de posición de texto 3"/>
          <p:cNvSpPr>
            <a:spLocks noGrp="1"/>
          </p:cNvSpPr>
          <p:nvPr>
            <p:ph type="body" sz="half" idx="17"/>
          </p:nvPr>
        </p:nvSpPr>
        <p:spPr>
          <a:xfrm>
            <a:off x="7224156" y="3022673"/>
            <a:ext cx="3070025"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3" name="Marcador de posición de fecha 2"/>
          <p:cNvSpPr>
            <a:spLocks noGrp="1"/>
          </p:cNvSpPr>
          <p:nvPr>
            <p:ph type="dt" sz="half" idx="10"/>
          </p:nvPr>
        </p:nvSpPr>
        <p:spPr/>
        <p:txBody>
          <a:bodyPr/>
          <a:lstStyle/>
          <a:p>
            <a:fld id="{D4B24536-994D-4021-A283-9F449C0DB509}" type="datetimeFigureOut">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143517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Columna de 3 imágenes">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á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680322" y="753228"/>
            <a:ext cx="9613860" cy="1080938"/>
          </a:xfrm>
        </p:spPr>
        <p:txBody>
          <a:bodyPr/>
          <a:lstStyle/>
          <a:p>
            <a:r>
              <a:rPr lang="es-ES"/>
              <a:t>Haga clic para modificar el estilo de título del patrón</a:t>
            </a:r>
          </a:p>
        </p:txBody>
      </p:sp>
      <p:sp>
        <p:nvSpPr>
          <p:cNvPr id="19" name="Marcador de posición de texto 2"/>
          <p:cNvSpPr>
            <a:spLocks noGrp="1"/>
          </p:cNvSpPr>
          <p:nvPr>
            <p:ph type="body" idx="1"/>
          </p:nvPr>
        </p:nvSpPr>
        <p:spPr>
          <a:xfrm>
            <a:off x="680318" y="4297503"/>
            <a:ext cx="3049705"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20" name="Marcador de posición de imagen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a:t>Haga clic en el icono para agregar una imagen</a:t>
            </a:r>
          </a:p>
        </p:txBody>
      </p:sp>
      <p:sp>
        <p:nvSpPr>
          <p:cNvPr id="21" name="Marcador de posición de texto 3"/>
          <p:cNvSpPr>
            <a:spLocks noGrp="1"/>
          </p:cNvSpPr>
          <p:nvPr>
            <p:ph type="body" sz="half" idx="18"/>
          </p:nvPr>
        </p:nvSpPr>
        <p:spPr>
          <a:xfrm>
            <a:off x="680318" y="4873765"/>
            <a:ext cx="3049705"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22" name="Marcador de posición de texto 4"/>
          <p:cNvSpPr>
            <a:spLocks noGrp="1"/>
          </p:cNvSpPr>
          <p:nvPr>
            <p:ph type="body" sz="quarter" idx="3"/>
          </p:nvPr>
        </p:nvSpPr>
        <p:spPr>
          <a:xfrm>
            <a:off x="3945471" y="4297503"/>
            <a:ext cx="3063240"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23" name="Marcador de posición de imagen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a:t>Haga clic en el icono para agregar una imagen</a:t>
            </a:r>
          </a:p>
        </p:txBody>
      </p:sp>
      <p:sp>
        <p:nvSpPr>
          <p:cNvPr id="24" name="Marcador de posición de texto 3"/>
          <p:cNvSpPr>
            <a:spLocks noGrp="1"/>
          </p:cNvSpPr>
          <p:nvPr>
            <p:ph type="body" sz="half" idx="19"/>
          </p:nvPr>
        </p:nvSpPr>
        <p:spPr>
          <a:xfrm>
            <a:off x="3944117" y="4873764"/>
            <a:ext cx="3067297"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25" name="Marcador de posición de texto 4"/>
          <p:cNvSpPr>
            <a:spLocks noGrp="1"/>
          </p:cNvSpPr>
          <p:nvPr>
            <p:ph type="body" sz="quarter" idx="13"/>
          </p:nvPr>
        </p:nvSpPr>
        <p:spPr>
          <a:xfrm>
            <a:off x="7230678" y="4297503"/>
            <a:ext cx="3063505"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a:t>Haga clic para modificar los estilos de texto del patrón</a:t>
            </a:r>
          </a:p>
        </p:txBody>
      </p:sp>
      <p:sp>
        <p:nvSpPr>
          <p:cNvPr id="26" name="Marcador de posición de imagen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a:t>Haga clic en el icono para agregar una imagen</a:t>
            </a:r>
          </a:p>
        </p:txBody>
      </p:sp>
      <p:sp>
        <p:nvSpPr>
          <p:cNvPr id="27" name="Marcador de posición de texto 3"/>
          <p:cNvSpPr>
            <a:spLocks noGrp="1"/>
          </p:cNvSpPr>
          <p:nvPr>
            <p:ph type="body" sz="half" idx="20"/>
          </p:nvPr>
        </p:nvSpPr>
        <p:spPr>
          <a:xfrm>
            <a:off x="7230553" y="4873762"/>
            <a:ext cx="3067563"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a:t>Haga clic para modificar los estilos de texto del patrón</a:t>
            </a:r>
          </a:p>
        </p:txBody>
      </p:sp>
      <p:sp>
        <p:nvSpPr>
          <p:cNvPr id="3" name="Marcador de posición de fecha 2"/>
          <p:cNvSpPr>
            <a:spLocks noGrp="1"/>
          </p:cNvSpPr>
          <p:nvPr>
            <p:ph type="dt" sz="half" idx="10"/>
          </p:nvPr>
        </p:nvSpPr>
        <p:spPr/>
        <p:txBody>
          <a:bodyPr/>
          <a:lstStyle/>
          <a:p>
            <a:fld id="{3CBBBB78-C96F-47B7-AB17-D852CA960AC9}" type="datetimeFigureOut">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59172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ángu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lvl1pPr algn="r" latinLnBrk="0">
              <a:defRPr lang="es-ES"/>
            </a:lvl1pPr>
          </a:lstStyle>
          <a:p>
            <a:r>
              <a:rPr lang="es-ES"/>
              <a:t>Haga clic para modificar el estilo de título del patrón</a:t>
            </a:r>
          </a:p>
        </p:txBody>
      </p:sp>
      <p:sp>
        <p:nvSpPr>
          <p:cNvPr id="3" name="Marcador de posición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p:txBody>
          <a:bodyPr/>
          <a:lstStyle/>
          <a:p>
            <a:fld id="{1FA3F48C-C7C6-4055-9F49-3777875E72AE}" type="datetimeFigureOut">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2649903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7" name="Rectángu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ángu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10129231" y="609597"/>
            <a:ext cx="1073802" cy="4353760"/>
          </a:xfrm>
        </p:spPr>
        <p:txBody>
          <a:bodyPr vert="eaVert"/>
          <a:lstStyle/>
          <a:p>
            <a:r>
              <a:rPr lang="es-ES"/>
              <a:t>Haga clic para modificar el estilo de título del patrón</a:t>
            </a:r>
          </a:p>
        </p:txBody>
      </p:sp>
      <p:sp>
        <p:nvSpPr>
          <p:cNvPr id="3" name="Marcador de posición de texto vertical 2"/>
          <p:cNvSpPr>
            <a:spLocks noGrp="1"/>
          </p:cNvSpPr>
          <p:nvPr>
            <p:ph type="body" orient="vert" idx="1"/>
          </p:nvPr>
        </p:nvSpPr>
        <p:spPr>
          <a:xfrm>
            <a:off x="680322" y="609597"/>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a:xfrm>
            <a:off x="6807126" y="5936187"/>
            <a:ext cx="2743200" cy="365125"/>
          </a:xfrm>
        </p:spPr>
        <p:txBody>
          <a:bodyPr/>
          <a:lstStyle/>
          <a:p>
            <a:fld id="{6178E61D-D431-422C-9764-11DAFE33AB63}" type="datetimeFigureOut">
              <a:t>19/09/2013</a:t>
            </a:fld>
            <a:endParaRPr lang="es-ES"/>
          </a:p>
        </p:txBody>
      </p:sp>
      <p:sp>
        <p:nvSpPr>
          <p:cNvPr id="5" name="Marcador de posición de pie de página 4"/>
          <p:cNvSpPr>
            <a:spLocks noGrp="1"/>
          </p:cNvSpPr>
          <p:nvPr>
            <p:ph type="ftr" sz="quarter" idx="11"/>
          </p:nvPr>
        </p:nvSpPr>
        <p:spPr>
          <a:xfrm>
            <a:off x="680321" y="5936188"/>
            <a:ext cx="6126805" cy="365125"/>
          </a:xfrm>
        </p:spPr>
        <p:txBody>
          <a:bodyPr/>
          <a:lstStyle/>
          <a:p>
            <a:endParaRPr lang="es-ES"/>
          </a:p>
        </p:txBody>
      </p:sp>
      <p:sp>
        <p:nvSpPr>
          <p:cNvPr id="6" name="Marcador de posición de número de diapositiva 5"/>
          <p:cNvSpPr>
            <a:spLocks noGrp="1"/>
          </p:cNvSpPr>
          <p:nvPr>
            <p:ph type="sldNum" sz="quarter" idx="12"/>
          </p:nvPr>
        </p:nvSpPr>
        <p:spPr>
          <a:xfrm>
            <a:off x="10097550" y="5398633"/>
            <a:ext cx="1154151" cy="1090789"/>
          </a:xfrm>
        </p:spPr>
        <p:txBody>
          <a:bodyPr anchor="t"/>
          <a:lstStyle>
            <a:lvl1pPr algn="ctr" latinLnBrk="0">
              <a:defRPr lang="es-ES"/>
            </a:lvl1pPr>
          </a:lstStyle>
          <a:p>
            <a:fld id="{6D22F896-40B5-4ADD-8801-0D06FADFA095}" type="slidenum">
              <a:pPr/>
              <a:t>‹Nº›</a:t>
            </a:fld>
            <a:endParaRPr lang="es-ES"/>
          </a:p>
        </p:txBody>
      </p:sp>
    </p:spTree>
    <p:extLst>
      <p:ext uri="{BB962C8B-B14F-4D97-AF65-F5344CB8AC3E}">
        <p14:creationId xmlns:p14="http://schemas.microsoft.com/office/powerpoint/2010/main" val="234454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ángu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Marcador de posición de fecha 1"/>
          <p:cNvSpPr>
            <a:spLocks noGrp="1"/>
          </p:cNvSpPr>
          <p:nvPr>
            <p:ph type="dt" sz="half" idx="10"/>
          </p:nvPr>
        </p:nvSpPr>
        <p:spPr/>
        <p:txBody>
          <a:bodyPr/>
          <a:lstStyle/>
          <a:p>
            <a:fld id="{3D24A7AC-904D-4781-85BA-7D10C17ED021}" type="datetimeFigureOut">
              <a:t>19/09/2013</a:t>
            </a:fld>
            <a:endParaRPr lang="es-ES"/>
          </a:p>
        </p:txBody>
      </p:sp>
      <p:sp>
        <p:nvSpPr>
          <p:cNvPr id="3" name="Marcador de posición de pie de página 2"/>
          <p:cNvSpPr>
            <a:spLocks noGrp="1"/>
          </p:cNvSpPr>
          <p:nvPr>
            <p:ph type="ftr" sz="quarter" idx="11"/>
          </p:nvPr>
        </p:nvSpPr>
        <p:spPr/>
        <p:txBody>
          <a:bodyPr/>
          <a:lstStyle/>
          <a:p>
            <a:endParaRPr lang="es-ES"/>
          </a:p>
        </p:txBody>
      </p:sp>
      <p:sp>
        <p:nvSpPr>
          <p:cNvPr id="4" name="Marcador de posición de número de diapositiva 3"/>
          <p:cNvSpPr>
            <a:spLocks noGrp="1"/>
          </p:cNvSpPr>
          <p:nvPr>
            <p:ph type="sldNum" sz="quarter" idx="12"/>
          </p:nvPr>
        </p:nvSpPr>
        <p:spPr/>
        <p:txBody>
          <a:bodyPr/>
          <a:lstStyle/>
          <a:p>
            <a:fld id="{6D22F896-40B5-4ADD-8801-0D06FADFA095}" type="slidenum">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27"/>
            <a:ext cx="9613859" cy="1080940"/>
          </a:xfrm>
        </p:spPr>
        <p:txBody>
          <a:bodyPr anchor="ctr">
            <a:normAutofit/>
          </a:bodyPr>
          <a:lstStyle>
            <a:lvl1pPr latinLnBrk="0">
              <a:defRPr lang="es-ES" sz="3600"/>
            </a:lvl1pPr>
          </a:lstStyle>
          <a:p>
            <a:r>
              <a:rPr lang="es-ES"/>
              <a:t>Haga clic para modificar el estilo de título del patrón</a:t>
            </a:r>
          </a:p>
        </p:txBody>
      </p:sp>
      <p:sp>
        <p:nvSpPr>
          <p:cNvPr id="3" name="Marcador de posición de contenido 2"/>
          <p:cNvSpPr>
            <a:spLocks noGrp="1"/>
          </p:cNvSpPr>
          <p:nvPr>
            <p:ph idx="1"/>
          </p:nvPr>
        </p:nvSpPr>
        <p:spPr>
          <a:xfrm>
            <a:off x="4685846" y="2336873"/>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texto 3"/>
          <p:cNvSpPr>
            <a:spLocks noGrp="1"/>
          </p:cNvSpPr>
          <p:nvPr>
            <p:ph type="body" sz="half" idx="2"/>
          </p:nvPr>
        </p:nvSpPr>
        <p:spPr>
          <a:xfrm>
            <a:off x="680322" y="2336872"/>
            <a:ext cx="3790078" cy="3599317"/>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E331444B-B92B-4E27-8C94-BB93EAF5CB18}"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á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753228"/>
            <a:ext cx="9613857" cy="1080938"/>
          </a:xfrm>
        </p:spPr>
        <p:txBody>
          <a:bodyPr anchor="ctr">
            <a:normAutofit/>
          </a:bodyPr>
          <a:lstStyle>
            <a:lvl1pPr latinLnBrk="0">
              <a:defRPr lang="es-ES" sz="3600"/>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es-ES" sz="3200"/>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a:t>Haga clic en el icono para agregar una imagen</a:t>
            </a:r>
          </a:p>
        </p:txBody>
      </p:sp>
      <p:sp>
        <p:nvSpPr>
          <p:cNvPr id="4" name="Marcador de posición de texto 3"/>
          <p:cNvSpPr>
            <a:spLocks noGrp="1"/>
          </p:cNvSpPr>
          <p:nvPr>
            <p:ph type="body" sz="half" idx="2"/>
          </p:nvPr>
        </p:nvSpPr>
        <p:spPr>
          <a:xfrm>
            <a:off x="680323" y="2336873"/>
            <a:ext cx="3876256" cy="3599315"/>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363EFA5E-FA76-400D-B3DC-F0BA90E6D107}" type="datetimeFigureOut">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19" Type="http://schemas.openxmlformats.org/officeDocument/2006/relationships/image" Target="../media/image1.png"/><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theme" Target="../theme/theme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image" Target="../media/image1.png"/><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n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Marcador de posición de títu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es-ES" sz="1050">
                <a:solidFill>
                  <a:schemeClr val="tx1">
                    <a:tint val="75000"/>
                  </a:schemeClr>
                </a:solidFill>
              </a:defRPr>
            </a:lvl1pPr>
          </a:lstStyle>
          <a:p>
            <a:fld id="{9D6E9DEC-419B-4CC5-A080-3B06BD5A8291}" type="datetimeFigureOut">
              <a:t>19/09/2013</a:t>
            </a:fld>
            <a:endParaRPr lang="es-ES"/>
          </a:p>
        </p:txBody>
      </p:sp>
      <p:sp>
        <p:nvSpPr>
          <p:cNvPr id="5" name="Marcador de posición de pie de página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es-ES" sz="1050">
                <a:solidFill>
                  <a:schemeClr val="tx1">
                    <a:tint val="75000"/>
                  </a:schemeClr>
                </a:solidFill>
              </a:defRPr>
            </a:lvl1pPr>
          </a:lstStyle>
          <a:p>
            <a:endParaRPr lang="es-ES"/>
          </a:p>
        </p:txBody>
      </p:sp>
      <p:sp>
        <p:nvSpPr>
          <p:cNvPr id="6" name="Marcador de posición de número de diapositiva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es-ES" sz="3600">
                <a:solidFill>
                  <a:schemeClr val="tx1">
                    <a:tint val="75000"/>
                  </a:schemeClr>
                </a:solidFill>
              </a:defRPr>
            </a:lvl1pPr>
          </a:lstStyle>
          <a:p>
            <a:fld id="{6D22F896-40B5-4ADD-8801-0D06FADFA095}" type="slidenum">
              <a:pPr/>
              <a:t>‹Nº›</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lang="es-ES"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s-ES"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n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Marcador de posición de títu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es-ES" sz="1050">
                <a:solidFill>
                  <a:schemeClr val="tx1">
                    <a:tint val="75000"/>
                  </a:schemeClr>
                </a:solidFill>
              </a:defRPr>
            </a:lvl1pPr>
          </a:lstStyle>
          <a:p>
            <a:fld id="{9D6E9DEC-419B-4CC5-A080-3B06BD5A8291}" type="datetimeFigureOut">
              <a:t>19/09/2013</a:t>
            </a:fld>
            <a:endParaRPr lang="es-ES"/>
          </a:p>
        </p:txBody>
      </p:sp>
      <p:sp>
        <p:nvSpPr>
          <p:cNvPr id="5" name="Marcador de posición de pie de página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es-ES" sz="1050">
                <a:solidFill>
                  <a:schemeClr val="tx1">
                    <a:tint val="75000"/>
                  </a:schemeClr>
                </a:solidFill>
              </a:defRPr>
            </a:lvl1pPr>
          </a:lstStyle>
          <a:p>
            <a:endParaRPr lang="es-ES"/>
          </a:p>
        </p:txBody>
      </p:sp>
      <p:sp>
        <p:nvSpPr>
          <p:cNvPr id="6" name="Marcador de posición de número de diapositiva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es-ES" sz="3600">
                <a:solidFill>
                  <a:schemeClr val="tx1">
                    <a:tint val="75000"/>
                  </a:schemeClr>
                </a:solidFill>
              </a:defRPr>
            </a:lvl1pPr>
          </a:lstStyle>
          <a:p>
            <a:fld id="{6D22F896-40B5-4ADD-8801-0D06FADFA095}" type="slidenum">
              <a:pPr/>
              <a:t>‹Nº›</a:t>
            </a:fld>
            <a:endParaRPr lang="es-ES"/>
          </a:p>
        </p:txBody>
      </p:sp>
    </p:spTree>
    <p:extLst>
      <p:ext uri="{BB962C8B-B14F-4D97-AF65-F5344CB8AC3E}">
        <p14:creationId xmlns:p14="http://schemas.microsoft.com/office/powerpoint/2010/main" val="13762867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lang="es-ES"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s-ES"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n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Marcador de posición de títu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es-ES" sz="1050">
                <a:solidFill>
                  <a:schemeClr val="tx1">
                    <a:tint val="75000"/>
                  </a:schemeClr>
                </a:solidFill>
              </a:defRPr>
            </a:lvl1pPr>
          </a:lstStyle>
          <a:p>
            <a:fld id="{9D6E9DEC-419B-4CC5-A080-3B06BD5A8291}" type="datetimeFigureOut">
              <a:t>19/09/2013</a:t>
            </a:fld>
            <a:endParaRPr lang="es-ES"/>
          </a:p>
        </p:txBody>
      </p:sp>
      <p:sp>
        <p:nvSpPr>
          <p:cNvPr id="5" name="Marcador de posición de pie de página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es-ES" sz="1050">
                <a:solidFill>
                  <a:schemeClr val="tx1">
                    <a:tint val="75000"/>
                  </a:schemeClr>
                </a:solidFill>
              </a:defRPr>
            </a:lvl1pPr>
          </a:lstStyle>
          <a:p>
            <a:endParaRPr lang="es-ES"/>
          </a:p>
        </p:txBody>
      </p:sp>
      <p:sp>
        <p:nvSpPr>
          <p:cNvPr id="6" name="Marcador de posición de número de diapositiva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es-ES" sz="3600">
                <a:solidFill>
                  <a:schemeClr val="tx1">
                    <a:tint val="75000"/>
                  </a:schemeClr>
                </a:solidFill>
              </a:defRPr>
            </a:lvl1pPr>
          </a:lstStyle>
          <a:p>
            <a:fld id="{6D22F896-40B5-4ADD-8801-0D06FADFA095}" type="slidenum">
              <a:pPr/>
              <a:t>‹Nº›</a:t>
            </a:fld>
            <a:endParaRPr lang="es-ES"/>
          </a:p>
        </p:txBody>
      </p:sp>
    </p:spTree>
    <p:extLst>
      <p:ext uri="{BB962C8B-B14F-4D97-AF65-F5344CB8AC3E}">
        <p14:creationId xmlns:p14="http://schemas.microsoft.com/office/powerpoint/2010/main" val="3475826612"/>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lang="es-ES"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s-ES"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n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Marcador de posición de títu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es-ES" sz="1050">
                <a:solidFill>
                  <a:schemeClr val="tx1">
                    <a:tint val="75000"/>
                  </a:schemeClr>
                </a:solidFill>
              </a:defRPr>
            </a:lvl1pPr>
          </a:lstStyle>
          <a:p>
            <a:fld id="{9D6E9DEC-419B-4CC5-A080-3B06BD5A8291}" type="datetimeFigureOut">
              <a:t>19/09/2013</a:t>
            </a:fld>
            <a:endParaRPr lang="es-ES"/>
          </a:p>
        </p:txBody>
      </p:sp>
      <p:sp>
        <p:nvSpPr>
          <p:cNvPr id="5" name="Marcador de posición de pie de página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es-ES" sz="1050">
                <a:solidFill>
                  <a:schemeClr val="tx1">
                    <a:tint val="75000"/>
                  </a:schemeClr>
                </a:solidFill>
              </a:defRPr>
            </a:lvl1pPr>
          </a:lstStyle>
          <a:p>
            <a:endParaRPr lang="es-ES"/>
          </a:p>
        </p:txBody>
      </p:sp>
      <p:sp>
        <p:nvSpPr>
          <p:cNvPr id="6" name="Marcador de posición de número de diapositiva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es-ES" sz="3600">
                <a:solidFill>
                  <a:schemeClr val="tx1">
                    <a:tint val="75000"/>
                  </a:schemeClr>
                </a:solidFill>
              </a:defRPr>
            </a:lvl1pPr>
          </a:lstStyle>
          <a:p>
            <a:fld id="{6D22F896-40B5-4ADD-8801-0D06FADFA095}" type="slidenum">
              <a:pPr/>
              <a:t>‹Nº›</a:t>
            </a:fld>
            <a:endParaRPr lang="es-ES"/>
          </a:p>
        </p:txBody>
      </p:sp>
    </p:spTree>
    <p:extLst>
      <p:ext uri="{BB962C8B-B14F-4D97-AF65-F5344CB8AC3E}">
        <p14:creationId xmlns:p14="http://schemas.microsoft.com/office/powerpoint/2010/main" val="526897659"/>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lang="es-ES"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s-ES"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4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6.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3.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a:t>Nombre del proyecto</a:t>
            </a:r>
          </a:p>
        </p:txBody>
      </p:sp>
      <p:sp>
        <p:nvSpPr>
          <p:cNvPr id="3" name="Subtítulo 2"/>
          <p:cNvSpPr>
            <a:spLocks noGrp="1"/>
          </p:cNvSpPr>
          <p:nvPr>
            <p:ph type="subTitle" idx="1"/>
          </p:nvPr>
        </p:nvSpPr>
        <p:spPr/>
        <p:txBody>
          <a:bodyPr>
            <a:normAutofit lnSpcReduction="10000"/>
          </a:bodyPr>
          <a:lstStyle/>
          <a:p>
            <a:r>
              <a:rPr lang="es-ES"/>
              <a:t>Nombre, número de la clase</a:t>
            </a:r>
          </a:p>
          <a:p>
            <a:r>
              <a:rPr lang="es-ES"/>
              <a:t>Instructor</a:t>
            </a:r>
          </a:p>
          <a:p>
            <a:r>
              <a:rPr lang="es-ES"/>
              <a:t>Nombres de los miembros del grupo</a:t>
            </a:r>
          </a:p>
        </p:txBody>
      </p:sp>
    </p:spTree>
    <p:extLst>
      <p:ext uri="{BB962C8B-B14F-4D97-AF65-F5344CB8AC3E}">
        <p14:creationId xmlns:p14="http://schemas.microsoft.com/office/powerpoint/2010/main" val="328929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a:t>Segunda área de investigación</a:t>
            </a:r>
          </a:p>
        </p:txBody>
      </p:sp>
      <p:sp>
        <p:nvSpPr>
          <p:cNvPr id="3" name="Marcador de posición de texto 2"/>
          <p:cNvSpPr>
            <a:spLocks noGrp="1"/>
          </p:cNvSpPr>
          <p:nvPr>
            <p:ph type="subTitle" idx="1"/>
          </p:nvPr>
        </p:nvSpPr>
        <p:spPr/>
        <p:txBody>
          <a:bodyPr/>
          <a:lstStyle/>
          <a:p>
            <a:r>
              <a:rPr lang="es-ES"/>
              <a:t>Nombre del miembro del grupo</a:t>
            </a:r>
          </a:p>
        </p:txBody>
      </p:sp>
    </p:spTree>
    <p:extLst>
      <p:ext uri="{BB962C8B-B14F-4D97-AF65-F5344CB8AC3E}">
        <p14:creationId xmlns:p14="http://schemas.microsoft.com/office/powerpoint/2010/main" val="371083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Contenido de soporte</a:t>
            </a:r>
          </a:p>
        </p:txBody>
      </p:sp>
      <p:sp>
        <p:nvSpPr>
          <p:cNvPr id="6" name="Marcador de posición de texto 5"/>
          <p:cNvSpPr>
            <a:spLocks noGrp="1"/>
          </p:cNvSpPr>
          <p:nvPr>
            <p:ph type="body" idx="1"/>
          </p:nvPr>
        </p:nvSpPr>
        <p:spPr/>
        <p:txBody>
          <a:bodyPr/>
          <a:lstStyle/>
          <a:p>
            <a:r>
              <a:rPr lang="es-ES"/>
              <a:t>Encabezado	</a:t>
            </a:r>
          </a:p>
        </p:txBody>
      </p:sp>
      <p:sp>
        <p:nvSpPr>
          <p:cNvPr id="7" name="Marcador de posición de contenido 6"/>
          <p:cNvSpPr>
            <a:spLocks noGrp="1"/>
          </p:cNvSpPr>
          <p:nvPr>
            <p:ph sz="half" idx="2"/>
          </p:nvPr>
        </p:nvSpPr>
        <p:spPr/>
        <p:txBody>
          <a:bodyPr/>
          <a:lstStyle/>
          <a:p>
            <a:r>
              <a:rPr lang="es-ES"/>
              <a:t>Elemento de lista</a:t>
            </a:r>
          </a:p>
          <a:p>
            <a:r>
              <a:rPr lang="es-ES"/>
              <a:t>Elemento de lista</a:t>
            </a:r>
          </a:p>
          <a:p>
            <a:r>
              <a:rPr lang="es-ES"/>
              <a:t>Elemento de lista</a:t>
            </a:r>
          </a:p>
          <a:p>
            <a:endParaRPr lang="es-ES"/>
          </a:p>
        </p:txBody>
      </p:sp>
      <p:sp>
        <p:nvSpPr>
          <p:cNvPr id="8" name="Marcador de posición de texto 7"/>
          <p:cNvSpPr>
            <a:spLocks noGrp="1"/>
          </p:cNvSpPr>
          <p:nvPr>
            <p:ph type="body" sz="quarter" idx="3"/>
          </p:nvPr>
        </p:nvSpPr>
        <p:spPr/>
        <p:txBody>
          <a:bodyPr/>
          <a:lstStyle/>
          <a:p>
            <a:r>
              <a:rPr lang="es-ES"/>
              <a:t>Encabezado</a:t>
            </a:r>
          </a:p>
        </p:txBody>
      </p:sp>
      <p:sp>
        <p:nvSpPr>
          <p:cNvPr id="9" name="Marcador de posición de contenido 8"/>
          <p:cNvSpPr>
            <a:spLocks noGrp="1"/>
          </p:cNvSpPr>
          <p:nvPr>
            <p:ph sz="quarter" idx="4"/>
          </p:nvPr>
        </p:nvSpPr>
        <p:spPr/>
        <p:txBody>
          <a:bodyPr/>
          <a:lstStyle/>
          <a:p>
            <a:r>
              <a:rPr lang="es-ES"/>
              <a:t>Elemento de lista</a:t>
            </a:r>
          </a:p>
          <a:p>
            <a:r>
              <a:rPr lang="es-ES"/>
              <a:t>Elemento de lista</a:t>
            </a:r>
          </a:p>
          <a:p>
            <a:r>
              <a:rPr lang="es-ES"/>
              <a:t>Elemento de lista</a:t>
            </a:r>
          </a:p>
          <a:p>
            <a:endParaRPr lang="es-ES"/>
          </a:p>
        </p:txBody>
      </p:sp>
    </p:spTree>
    <p:extLst>
      <p:ext uri="{BB962C8B-B14F-4D97-AF65-F5344CB8AC3E}">
        <p14:creationId xmlns:p14="http://schemas.microsoft.com/office/powerpoint/2010/main" val="2298825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Contenido de soporte</a:t>
            </a:r>
          </a:p>
        </p:txBody>
      </p:sp>
      <p:graphicFrame>
        <p:nvGraphicFramePr>
          <p:cNvPr id="14" name="Marcador de posición de contenido 13"/>
          <p:cNvGraphicFramePr>
            <a:graphicFrameLocks noGrp="1"/>
          </p:cNvGraphicFramePr>
          <p:nvPr>
            <p:ph idx="1"/>
            <p:extLst>
              <p:ext uri="{D42A27DB-BD31-4B8C-83A1-F6EECF244321}">
                <p14:modId xmlns:p14="http://schemas.microsoft.com/office/powerpoint/2010/main" val="4008592189"/>
              </p:ext>
            </p:extLst>
          </p:nvPr>
        </p:nvGraphicFramePr>
        <p:xfrm>
          <a:off x="4686300" y="2336800"/>
          <a:ext cx="5608638"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Marcador de posición de texto 7"/>
          <p:cNvSpPr>
            <a:spLocks noGrp="1"/>
          </p:cNvSpPr>
          <p:nvPr>
            <p:ph type="body" sz="half" idx="2"/>
          </p:nvPr>
        </p:nvSpPr>
        <p:spPr/>
        <p:txBody>
          <a:bodyPr/>
          <a:lstStyle/>
          <a:p>
            <a:r>
              <a:rPr lang="es-ES"/>
              <a:t>Instrucción opcional</a:t>
            </a:r>
          </a:p>
        </p:txBody>
      </p:sp>
    </p:spTree>
    <p:extLst>
      <p:ext uri="{BB962C8B-B14F-4D97-AF65-F5344CB8AC3E}">
        <p14:creationId xmlns:p14="http://schemas.microsoft.com/office/powerpoint/2010/main" val="2229419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Contenido de soporte</a:t>
            </a:r>
          </a:p>
        </p:txBody>
      </p:sp>
      <p:graphicFrame>
        <p:nvGraphicFramePr>
          <p:cNvPr id="4" name="Marcador de posición de contenido 3"/>
          <p:cNvGraphicFramePr>
            <a:graphicFrameLocks noGrp="1"/>
          </p:cNvGraphicFramePr>
          <p:nvPr>
            <p:ph idx="1"/>
            <p:extLst>
              <p:ext uri="{D42A27DB-BD31-4B8C-83A1-F6EECF244321}">
                <p14:modId xmlns:p14="http://schemas.microsoft.com/office/powerpoint/2010/main" val="1867855031"/>
              </p:ext>
            </p:extLst>
          </p:nvPr>
        </p:nvGraphicFramePr>
        <p:xfrm>
          <a:off x="681038" y="2336800"/>
          <a:ext cx="9613900" cy="3421450"/>
        </p:xfrm>
        <a:graphic>
          <a:graphicData uri="http://schemas.openxmlformats.org/drawingml/2006/table">
            <a:tbl>
              <a:tblPr firstRow="1" bandRow="1">
                <a:tableStyleId>{5202B0CA-FC54-4496-8BCA-5EF66A818D29}</a:tableStyleId>
              </a:tblPr>
              <a:tblGrid>
                <a:gridCol w="2403475"/>
                <a:gridCol w="2403475"/>
                <a:gridCol w="2403475"/>
                <a:gridCol w="2403475"/>
              </a:tblGrid>
              <a:tr h="684290">
                <a:tc>
                  <a:txBody>
                    <a:bodyPr/>
                    <a:lstStyle/>
                    <a:p>
                      <a:pPr algn="ctr"/>
                      <a:r>
                        <a:rPr lang="es-ES"/>
                        <a:t>Encabezado</a:t>
                      </a:r>
                    </a:p>
                  </a:txBody>
                  <a:tcPr marL="81748" marR="81748" anchor="ctr"/>
                </a:tc>
                <a:tc>
                  <a:txBody>
                    <a:bodyPr/>
                    <a:lstStyle/>
                    <a:p>
                      <a:pPr algn="ctr"/>
                      <a:r>
                        <a:rPr lang="es-ES"/>
                        <a:t>Encabezado</a:t>
                      </a:r>
                    </a:p>
                  </a:txBody>
                  <a:tcPr marL="81748" marR="81748" anchor="ctr"/>
                </a:tc>
                <a:tc>
                  <a:txBody>
                    <a:bodyPr/>
                    <a:lstStyle/>
                    <a:p>
                      <a:pPr algn="ctr"/>
                      <a:r>
                        <a:rPr lang="es-ES"/>
                        <a:t>Encabezado</a:t>
                      </a:r>
                    </a:p>
                  </a:txBody>
                  <a:tcPr marL="81748" marR="81748" anchor="ctr"/>
                </a:tc>
                <a:tc>
                  <a:txBody>
                    <a:bodyPr/>
                    <a:lstStyle/>
                    <a:p>
                      <a:pPr algn="ctr"/>
                      <a:r>
                        <a:rPr lang="es-ES"/>
                        <a:t>Encabezado</a:t>
                      </a:r>
                    </a:p>
                  </a:txBody>
                  <a:tcPr marL="81748" marR="81748" anchor="ctr"/>
                </a:tc>
              </a:tr>
              <a:tr h="684290">
                <a:tc>
                  <a:txBody>
                    <a:bodyPr/>
                    <a:lstStyle/>
                    <a:p>
                      <a:pPr algn="ctr"/>
                      <a:r>
                        <a:rPr lang="es-ES"/>
                        <a:t>Texto</a:t>
                      </a:r>
                    </a:p>
                  </a:txBody>
                  <a:tcPr marL="81748" marR="81748" anchor="ctr"/>
                </a:tc>
                <a:tc>
                  <a:txBody>
                    <a:bodyPr/>
                    <a:lstStyle/>
                    <a:p>
                      <a:pPr algn="ctr"/>
                      <a:r>
                        <a:rPr lang="es-ES"/>
                        <a:t>Texto</a:t>
                      </a:r>
                    </a:p>
                  </a:txBody>
                  <a:tcPr marL="81748" marR="81748" anchor="ctr"/>
                </a:tc>
                <a:tc>
                  <a:txBody>
                    <a:bodyPr/>
                    <a:lstStyle/>
                    <a:p>
                      <a:pPr algn="ctr"/>
                      <a:r>
                        <a:rPr lang="es-ES"/>
                        <a:t>Texto</a:t>
                      </a:r>
                    </a:p>
                  </a:txBody>
                  <a:tcPr marL="81748" marR="81748" anchor="ctr"/>
                </a:tc>
                <a:tc>
                  <a:txBody>
                    <a:bodyPr/>
                    <a:lstStyle/>
                    <a:p>
                      <a:pPr algn="ctr"/>
                      <a:r>
                        <a:rPr lang="es-ES"/>
                        <a:t>Texto</a:t>
                      </a:r>
                    </a:p>
                  </a:txBody>
                  <a:tcPr marL="81748" marR="81748" anchor="ctr"/>
                </a:tc>
              </a:tr>
              <a:tr h="684290">
                <a:tc>
                  <a:txBody>
                    <a:bodyPr/>
                    <a:lstStyle/>
                    <a:p>
                      <a:pPr algn="ctr"/>
                      <a:r>
                        <a:rPr lang="es-ES"/>
                        <a:t>Texto</a:t>
                      </a:r>
                    </a:p>
                  </a:txBody>
                  <a:tcPr marL="81748" marR="81748" anchor="ctr"/>
                </a:tc>
                <a:tc>
                  <a:txBody>
                    <a:bodyPr/>
                    <a:lstStyle/>
                    <a:p>
                      <a:pPr algn="ctr"/>
                      <a:r>
                        <a:rPr lang="es-ES"/>
                        <a:t>Texto</a:t>
                      </a:r>
                    </a:p>
                  </a:txBody>
                  <a:tcPr marL="81748" marR="81748" anchor="ctr"/>
                </a:tc>
                <a:tc>
                  <a:txBody>
                    <a:bodyPr/>
                    <a:lstStyle/>
                    <a:p>
                      <a:pPr algn="ctr"/>
                      <a:r>
                        <a:rPr lang="es-ES"/>
                        <a:t>Texto</a:t>
                      </a:r>
                    </a:p>
                  </a:txBody>
                  <a:tcPr marL="81748" marR="81748" anchor="ctr"/>
                </a:tc>
                <a:tc>
                  <a:txBody>
                    <a:bodyPr/>
                    <a:lstStyle/>
                    <a:p>
                      <a:pPr algn="ctr"/>
                      <a:r>
                        <a:rPr lang="es-ES"/>
                        <a:t>Texto</a:t>
                      </a:r>
                    </a:p>
                  </a:txBody>
                  <a:tcPr marL="81748" marR="81748" anchor="ctr"/>
                </a:tc>
              </a:tr>
              <a:tr h="684290">
                <a:tc>
                  <a:txBody>
                    <a:bodyPr/>
                    <a:lstStyle/>
                    <a:p>
                      <a:pPr algn="ctr"/>
                      <a:r>
                        <a:rPr lang="es-ES"/>
                        <a:t>Texto</a:t>
                      </a:r>
                    </a:p>
                  </a:txBody>
                  <a:tcPr marL="81748" marR="81748" anchor="ctr"/>
                </a:tc>
                <a:tc>
                  <a:txBody>
                    <a:bodyPr/>
                    <a:lstStyle/>
                    <a:p>
                      <a:pPr algn="ctr"/>
                      <a:r>
                        <a:rPr lang="es-ES"/>
                        <a:t>Texto</a:t>
                      </a:r>
                    </a:p>
                  </a:txBody>
                  <a:tcPr marL="81748" marR="81748" anchor="ctr"/>
                </a:tc>
                <a:tc>
                  <a:txBody>
                    <a:bodyPr/>
                    <a:lstStyle/>
                    <a:p>
                      <a:pPr algn="ctr"/>
                      <a:r>
                        <a:rPr lang="es-ES"/>
                        <a:t>Texto</a:t>
                      </a:r>
                    </a:p>
                  </a:txBody>
                  <a:tcPr marL="81748" marR="81748" anchor="ctr"/>
                </a:tc>
                <a:tc>
                  <a:txBody>
                    <a:bodyPr/>
                    <a:lstStyle/>
                    <a:p>
                      <a:pPr algn="ctr"/>
                      <a:r>
                        <a:rPr lang="es-ES"/>
                        <a:t>Texto</a:t>
                      </a:r>
                    </a:p>
                  </a:txBody>
                  <a:tcPr marL="81748" marR="81748" anchor="ctr"/>
                </a:tc>
              </a:tr>
              <a:tr h="684290">
                <a:tc>
                  <a:txBody>
                    <a:bodyPr/>
                    <a:lstStyle/>
                    <a:p>
                      <a:pPr algn="ctr"/>
                      <a:r>
                        <a:rPr lang="es-ES"/>
                        <a:t>Texto</a:t>
                      </a:r>
                    </a:p>
                  </a:txBody>
                  <a:tcPr marL="81748" marR="81748" anchor="ctr"/>
                </a:tc>
                <a:tc>
                  <a:txBody>
                    <a:bodyPr/>
                    <a:lstStyle/>
                    <a:p>
                      <a:pPr algn="ctr"/>
                      <a:r>
                        <a:rPr lang="es-ES"/>
                        <a:t>Texto</a:t>
                      </a:r>
                    </a:p>
                  </a:txBody>
                  <a:tcPr marL="81748" marR="81748" anchor="ctr"/>
                </a:tc>
                <a:tc>
                  <a:txBody>
                    <a:bodyPr/>
                    <a:lstStyle/>
                    <a:p>
                      <a:pPr algn="ctr"/>
                      <a:r>
                        <a:rPr lang="es-ES"/>
                        <a:t>Texto</a:t>
                      </a:r>
                    </a:p>
                  </a:txBody>
                  <a:tcPr marL="81748" marR="81748" anchor="ctr"/>
                </a:tc>
                <a:tc>
                  <a:txBody>
                    <a:bodyPr/>
                    <a:lstStyle/>
                    <a:p>
                      <a:pPr algn="ctr"/>
                      <a:r>
                        <a:rPr lang="es-ES"/>
                        <a:t>Texto</a:t>
                      </a:r>
                    </a:p>
                  </a:txBody>
                  <a:tcPr marL="81748" marR="81748" anchor="ctr"/>
                </a:tc>
              </a:tr>
            </a:tbl>
          </a:graphicData>
        </a:graphic>
      </p:graphicFrame>
    </p:spTree>
    <p:extLst>
      <p:ext uri="{BB962C8B-B14F-4D97-AF65-F5344CB8AC3E}">
        <p14:creationId xmlns:p14="http://schemas.microsoft.com/office/powerpoint/2010/main" val="4080344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a:t>Tercera área de investigación</a:t>
            </a:r>
          </a:p>
        </p:txBody>
      </p:sp>
      <p:sp>
        <p:nvSpPr>
          <p:cNvPr id="3" name="Subtítulo 2"/>
          <p:cNvSpPr>
            <a:spLocks noGrp="1"/>
          </p:cNvSpPr>
          <p:nvPr>
            <p:ph type="subTitle" idx="1"/>
          </p:nvPr>
        </p:nvSpPr>
        <p:spPr/>
        <p:txBody>
          <a:bodyPr/>
          <a:lstStyle/>
          <a:p>
            <a:r>
              <a:rPr lang="es-ES"/>
              <a:t>Nombre del miembro del grupo</a:t>
            </a:r>
          </a:p>
        </p:txBody>
      </p:sp>
    </p:spTree>
    <p:extLst>
      <p:ext uri="{BB962C8B-B14F-4D97-AF65-F5344CB8AC3E}">
        <p14:creationId xmlns:p14="http://schemas.microsoft.com/office/powerpoint/2010/main" val="2062253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Contenido de soporte</a:t>
            </a:r>
          </a:p>
        </p:txBody>
      </p:sp>
      <p:sp>
        <p:nvSpPr>
          <p:cNvPr id="4" name="Marcador de posición de texto 3"/>
          <p:cNvSpPr>
            <a:spLocks noGrp="1"/>
          </p:cNvSpPr>
          <p:nvPr>
            <p:ph type="body" idx="1"/>
          </p:nvPr>
        </p:nvSpPr>
        <p:spPr/>
        <p:txBody>
          <a:bodyPr/>
          <a:lstStyle/>
          <a:p>
            <a:r>
              <a:rPr lang="es-ES"/>
              <a:t>Encabezado</a:t>
            </a:r>
          </a:p>
        </p:txBody>
      </p:sp>
      <p:sp>
        <p:nvSpPr>
          <p:cNvPr id="3" name="Marcador de posición de contenido 2"/>
          <p:cNvSpPr>
            <a:spLocks noGrp="1"/>
          </p:cNvSpPr>
          <p:nvPr>
            <p:ph sz="half" idx="2"/>
          </p:nvPr>
        </p:nvSpPr>
        <p:spPr/>
        <p:txBody>
          <a:bodyPr/>
          <a:lstStyle/>
          <a:p>
            <a:r>
              <a:rPr lang="es-ES"/>
              <a:t>Elemento de lista</a:t>
            </a:r>
          </a:p>
          <a:p>
            <a:r>
              <a:rPr lang="es-ES"/>
              <a:t>Elemento de lista</a:t>
            </a:r>
          </a:p>
          <a:p>
            <a:r>
              <a:rPr lang="es-ES"/>
              <a:t>Elemento de lista</a:t>
            </a:r>
          </a:p>
        </p:txBody>
      </p:sp>
      <p:sp>
        <p:nvSpPr>
          <p:cNvPr id="5" name="Marcador de posición de texto 4"/>
          <p:cNvSpPr>
            <a:spLocks noGrp="1"/>
          </p:cNvSpPr>
          <p:nvPr>
            <p:ph type="body" sz="quarter" idx="3"/>
          </p:nvPr>
        </p:nvSpPr>
        <p:spPr/>
        <p:txBody>
          <a:bodyPr/>
          <a:lstStyle/>
          <a:p>
            <a:r>
              <a:rPr lang="es-ES"/>
              <a:t>Encabezado</a:t>
            </a:r>
          </a:p>
        </p:txBody>
      </p:sp>
      <p:sp>
        <p:nvSpPr>
          <p:cNvPr id="6" name="Marcador de posición de contenido 5"/>
          <p:cNvSpPr>
            <a:spLocks noGrp="1"/>
          </p:cNvSpPr>
          <p:nvPr>
            <p:ph sz="quarter" idx="4"/>
          </p:nvPr>
        </p:nvSpPr>
        <p:spPr/>
        <p:txBody>
          <a:bodyPr/>
          <a:lstStyle/>
          <a:p>
            <a:r>
              <a:rPr lang="es-ES"/>
              <a:t>Elemento de lista</a:t>
            </a:r>
          </a:p>
          <a:p>
            <a:r>
              <a:rPr lang="es-ES"/>
              <a:t>Elemento de lista</a:t>
            </a:r>
          </a:p>
          <a:p>
            <a:r>
              <a:rPr lang="es-ES"/>
              <a:t>Elemento de lista</a:t>
            </a:r>
          </a:p>
          <a:p>
            <a:endParaRPr lang="es-ES"/>
          </a:p>
        </p:txBody>
      </p:sp>
    </p:spTree>
    <p:extLst>
      <p:ext uri="{BB962C8B-B14F-4D97-AF65-F5344CB8AC3E}">
        <p14:creationId xmlns:p14="http://schemas.microsoft.com/office/powerpoint/2010/main" val="167227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a:t>Observaciones de datos</a:t>
            </a:r>
          </a:p>
        </p:txBody>
      </p:sp>
      <p:graphicFrame>
        <p:nvGraphicFramePr>
          <p:cNvPr id="9" name="Marcador de contenido 8"/>
          <p:cNvGraphicFramePr>
            <a:graphicFrameLocks noGrp="1"/>
          </p:cNvGraphicFramePr>
          <p:nvPr>
            <p:ph idx="1"/>
            <p:extLst>
              <p:ext uri="{D42A27DB-BD31-4B8C-83A1-F6EECF244321}">
                <p14:modId xmlns:p14="http://schemas.microsoft.com/office/powerpoint/2010/main" val="2508757064"/>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57461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a:t>Observaciones de datos</a:t>
            </a:r>
          </a:p>
        </p:txBody>
      </p:sp>
      <p:graphicFrame>
        <p:nvGraphicFramePr>
          <p:cNvPr id="9" name="Marcador de contenido 8"/>
          <p:cNvGraphicFramePr>
            <a:graphicFrameLocks noGrp="1"/>
          </p:cNvGraphicFramePr>
          <p:nvPr>
            <p:ph idx="1"/>
            <p:extLst>
              <p:ext uri="{D42A27DB-BD31-4B8C-83A1-F6EECF244321}">
                <p14:modId xmlns:p14="http://schemas.microsoft.com/office/powerpoint/2010/main" val="3653446206"/>
              </p:ext>
            </p:extLst>
          </p:nvPr>
        </p:nvGraphicFramePr>
        <p:xfrm>
          <a:off x="4686300" y="2336800"/>
          <a:ext cx="5608638" cy="3598863"/>
        </p:xfrm>
        <a:graphic>
          <a:graphicData uri="http://schemas.openxmlformats.org/drawingml/2006/chart">
            <c:chart xmlns:c="http://schemas.openxmlformats.org/drawingml/2006/chart" xmlns:r="http://schemas.openxmlformats.org/officeDocument/2006/relationships" r:id="rId2"/>
          </a:graphicData>
        </a:graphic>
      </p:graphicFrame>
      <p:sp>
        <p:nvSpPr>
          <p:cNvPr id="10" name="Marcador de texto 9"/>
          <p:cNvSpPr>
            <a:spLocks noGrp="1"/>
          </p:cNvSpPr>
          <p:nvPr>
            <p:ph type="body" sz="half" idx="2"/>
          </p:nvPr>
        </p:nvSpPr>
        <p:spPr/>
        <p:txBody>
          <a:bodyPr/>
          <a:lstStyle/>
          <a:p>
            <a:r>
              <a:rPr lang="es-ES" dirty="0"/>
              <a:t>Instrucción opcional</a:t>
            </a:r>
          </a:p>
        </p:txBody>
      </p:sp>
    </p:spTree>
    <p:extLst>
      <p:ext uri="{BB962C8B-B14F-4D97-AF65-F5344CB8AC3E}">
        <p14:creationId xmlns:p14="http://schemas.microsoft.com/office/powerpoint/2010/main" val="14091018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a:t>Resumen del proyecto</a:t>
            </a:r>
          </a:p>
        </p:txBody>
      </p:sp>
      <p:sp>
        <p:nvSpPr>
          <p:cNvPr id="3" name="Subtítulo 2"/>
          <p:cNvSpPr>
            <a:spLocks noGrp="1"/>
          </p:cNvSpPr>
          <p:nvPr>
            <p:ph type="subTitle" idx="1"/>
          </p:nvPr>
        </p:nvSpPr>
        <p:spPr/>
        <p:txBody>
          <a:bodyPr/>
          <a:lstStyle/>
          <a:p>
            <a:r>
              <a:rPr lang="es-ES"/>
              <a:t>Instrucción opcional</a:t>
            </a:r>
          </a:p>
        </p:txBody>
      </p:sp>
    </p:spTree>
    <p:extLst>
      <p:ext uri="{BB962C8B-B14F-4D97-AF65-F5344CB8AC3E}">
        <p14:creationId xmlns:p14="http://schemas.microsoft.com/office/powerpoint/2010/main" val="3589653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Conclusión</a:t>
            </a:r>
          </a:p>
        </p:txBody>
      </p:sp>
      <p:sp>
        <p:nvSpPr>
          <p:cNvPr id="3" name="Marcador de posición de contenido 2"/>
          <p:cNvSpPr>
            <a:spLocks noGrp="1"/>
          </p:cNvSpPr>
          <p:nvPr>
            <p:ph idx="1"/>
          </p:nvPr>
        </p:nvSpPr>
        <p:spPr/>
        <p:txBody>
          <a:bodyPr/>
          <a:lstStyle/>
          <a:p>
            <a:r>
              <a:rPr lang="es-ES"/>
              <a:t>Resumen breve de lo descubierto según la investigación</a:t>
            </a:r>
          </a:p>
        </p:txBody>
      </p:sp>
    </p:spTree>
    <p:extLst>
      <p:ext uri="{BB962C8B-B14F-4D97-AF65-F5344CB8AC3E}">
        <p14:creationId xmlns:p14="http://schemas.microsoft.com/office/powerpoint/2010/main" val="165521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Agenda/temas</a:t>
            </a:r>
          </a:p>
        </p:txBody>
      </p:sp>
      <p:sp>
        <p:nvSpPr>
          <p:cNvPr id="3" name="Marcador de posición de contenido 2"/>
          <p:cNvSpPr>
            <a:spLocks noGrp="1"/>
          </p:cNvSpPr>
          <p:nvPr>
            <p:ph idx="1"/>
          </p:nvPr>
        </p:nvSpPr>
        <p:spPr/>
        <p:txBody>
          <a:bodyPr/>
          <a:lstStyle/>
          <a:p>
            <a:r>
              <a:rPr lang="es-ES"/>
              <a:t>Descripción del proyecto</a:t>
            </a:r>
          </a:p>
          <a:p>
            <a:r>
              <a:rPr lang="es-ES"/>
              <a:t>Metodología del proyecto</a:t>
            </a:r>
          </a:p>
          <a:p>
            <a:r>
              <a:rPr lang="es-ES"/>
              <a:t>Descubrimientos/resultados clave</a:t>
            </a:r>
          </a:p>
          <a:p>
            <a:r>
              <a:rPr lang="es-ES"/>
              <a:t>Obtención de detalles de la investigación</a:t>
            </a:r>
          </a:p>
          <a:p>
            <a:r>
              <a:rPr lang="es-ES"/>
              <a:t>Conclusión</a:t>
            </a:r>
          </a:p>
        </p:txBody>
      </p:sp>
    </p:spTree>
    <p:extLst>
      <p:ext uri="{BB962C8B-B14F-4D97-AF65-F5344CB8AC3E}">
        <p14:creationId xmlns:p14="http://schemas.microsoft.com/office/powerpoint/2010/main" val="277256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Anexo</a:t>
            </a:r>
          </a:p>
        </p:txBody>
      </p:sp>
      <p:sp>
        <p:nvSpPr>
          <p:cNvPr id="3" name="Marcador de posición de contenido 2"/>
          <p:cNvSpPr>
            <a:spLocks noGrp="1"/>
          </p:cNvSpPr>
          <p:nvPr>
            <p:ph idx="1"/>
          </p:nvPr>
        </p:nvSpPr>
        <p:spPr/>
        <p:txBody>
          <a:bodyPr/>
          <a:lstStyle/>
          <a:p>
            <a:r>
              <a:rPr lang="es-ES"/>
              <a:t>Trabajos citados</a:t>
            </a:r>
          </a:p>
          <a:p>
            <a:r>
              <a:rPr lang="es-ES"/>
              <a:t>Datos de soporte adicionales</a:t>
            </a:r>
          </a:p>
          <a:p>
            <a:endParaRPr lang="es-ES"/>
          </a:p>
        </p:txBody>
      </p:sp>
    </p:spTree>
    <p:extLst>
      <p:ext uri="{BB962C8B-B14F-4D97-AF65-F5344CB8AC3E}">
        <p14:creationId xmlns:p14="http://schemas.microsoft.com/office/powerpoint/2010/main" val="303205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Descripción del proyecto</a:t>
            </a:r>
          </a:p>
        </p:txBody>
      </p:sp>
      <p:sp>
        <p:nvSpPr>
          <p:cNvPr id="8" name="Marcador de posición de texto 7"/>
          <p:cNvSpPr>
            <a:spLocks noGrp="1"/>
          </p:cNvSpPr>
          <p:nvPr>
            <p:ph type="body" idx="1"/>
          </p:nvPr>
        </p:nvSpPr>
        <p:spPr/>
        <p:txBody>
          <a:bodyPr/>
          <a:lstStyle/>
          <a:p>
            <a:r>
              <a:rPr lang="es-ES"/>
              <a:t>Objetivo</a:t>
            </a:r>
          </a:p>
        </p:txBody>
      </p:sp>
      <p:sp>
        <p:nvSpPr>
          <p:cNvPr id="3" name="Marcador de posición de contenido 2"/>
          <p:cNvSpPr>
            <a:spLocks noGrp="1"/>
          </p:cNvSpPr>
          <p:nvPr>
            <p:ph sz="half" idx="2"/>
          </p:nvPr>
        </p:nvSpPr>
        <p:spPr/>
        <p:txBody>
          <a:bodyPr/>
          <a:lstStyle/>
          <a:p>
            <a:r>
              <a:rPr lang="es-ES"/>
              <a:t>Agregue el objetivo aquí</a:t>
            </a:r>
          </a:p>
        </p:txBody>
      </p:sp>
      <p:sp>
        <p:nvSpPr>
          <p:cNvPr id="9" name="Marcador de posición de texto 8"/>
          <p:cNvSpPr>
            <a:spLocks noGrp="1"/>
          </p:cNvSpPr>
          <p:nvPr>
            <p:ph type="body" sz="quarter" idx="3"/>
          </p:nvPr>
        </p:nvSpPr>
        <p:spPr/>
        <p:txBody>
          <a:bodyPr/>
          <a:lstStyle/>
          <a:p>
            <a:r>
              <a:rPr lang="es-ES"/>
              <a:t>Resultados</a:t>
            </a:r>
          </a:p>
        </p:txBody>
      </p:sp>
      <p:sp>
        <p:nvSpPr>
          <p:cNvPr id="4" name="Marcador de posición de contenido 3"/>
          <p:cNvSpPr>
            <a:spLocks noGrp="1"/>
          </p:cNvSpPr>
          <p:nvPr>
            <p:ph sz="quarter" idx="4"/>
          </p:nvPr>
        </p:nvSpPr>
        <p:spPr/>
        <p:txBody>
          <a:bodyPr/>
          <a:lstStyle/>
          <a:p>
            <a:r>
              <a:rPr lang="es-ES"/>
              <a:t>Agregue los resultados aquí</a:t>
            </a:r>
          </a:p>
        </p:txBody>
      </p:sp>
    </p:spTree>
    <p:extLst>
      <p:ext uri="{BB962C8B-B14F-4D97-AF65-F5344CB8AC3E}">
        <p14:creationId xmlns:p14="http://schemas.microsoft.com/office/powerpoint/2010/main" val="336922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Procedimiento/metodología</a:t>
            </a:r>
          </a:p>
        </p:txBody>
      </p:sp>
      <p:sp>
        <p:nvSpPr>
          <p:cNvPr id="3" name="Marcador de posición de contenido 2"/>
          <p:cNvSpPr>
            <a:spLocks noGrp="1"/>
          </p:cNvSpPr>
          <p:nvPr>
            <p:ph idx="1"/>
          </p:nvPr>
        </p:nvSpPr>
        <p:spPr/>
        <p:txBody>
          <a:bodyPr/>
          <a:lstStyle/>
          <a:p>
            <a:r>
              <a:rPr lang="es-ES"/>
              <a:t>Procedimiento</a:t>
            </a:r>
          </a:p>
          <a:p>
            <a:r>
              <a:rPr lang="es-ES"/>
              <a:t>Supuestos clave</a:t>
            </a:r>
          </a:p>
          <a:p>
            <a:endParaRPr lang="es-ES"/>
          </a:p>
        </p:txBody>
      </p:sp>
    </p:spTree>
    <p:extLst>
      <p:ext uri="{BB962C8B-B14F-4D97-AF65-F5344CB8AC3E}">
        <p14:creationId xmlns:p14="http://schemas.microsoft.com/office/powerpoint/2010/main" val="157572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Descubrimientos/resultados clave</a:t>
            </a:r>
          </a:p>
        </p:txBody>
      </p:sp>
      <p:sp>
        <p:nvSpPr>
          <p:cNvPr id="3" name="Marcador de posición de contenido 2"/>
          <p:cNvSpPr>
            <a:spLocks noGrp="1"/>
          </p:cNvSpPr>
          <p:nvPr>
            <p:ph idx="1"/>
          </p:nvPr>
        </p:nvSpPr>
        <p:spPr/>
        <p:txBody>
          <a:bodyPr/>
          <a:lstStyle/>
          <a:p>
            <a:r>
              <a:rPr lang="es-ES"/>
              <a:t>Resultado 1</a:t>
            </a:r>
          </a:p>
          <a:p>
            <a:r>
              <a:rPr lang="es-ES"/>
              <a:t>Resultado 2</a:t>
            </a:r>
          </a:p>
          <a:p>
            <a:r>
              <a:rPr lang="es-ES"/>
              <a:t>Resultado 3</a:t>
            </a:r>
          </a:p>
        </p:txBody>
      </p:sp>
    </p:spTree>
    <p:extLst>
      <p:ext uri="{BB962C8B-B14F-4D97-AF65-F5344CB8AC3E}">
        <p14:creationId xmlns:p14="http://schemas.microsoft.com/office/powerpoint/2010/main" val="1003012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a:t>Primera área de investigación</a:t>
            </a:r>
          </a:p>
        </p:txBody>
      </p:sp>
      <p:sp>
        <p:nvSpPr>
          <p:cNvPr id="3" name="Marcador de posición de texto 2"/>
          <p:cNvSpPr>
            <a:spLocks noGrp="1"/>
          </p:cNvSpPr>
          <p:nvPr>
            <p:ph type="subTitle" idx="1"/>
          </p:nvPr>
        </p:nvSpPr>
        <p:spPr/>
        <p:txBody>
          <a:bodyPr/>
          <a:lstStyle/>
          <a:p>
            <a:r>
              <a:rPr lang="es-ES"/>
              <a:t>Nombre del miembro del grupo</a:t>
            </a:r>
          </a:p>
        </p:txBody>
      </p:sp>
    </p:spTree>
    <p:extLst>
      <p:ext uri="{BB962C8B-B14F-4D97-AF65-F5344CB8AC3E}">
        <p14:creationId xmlns:p14="http://schemas.microsoft.com/office/powerpoint/2010/main" val="3263914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Contenido de soporte</a:t>
            </a:r>
          </a:p>
        </p:txBody>
      </p:sp>
      <p:sp>
        <p:nvSpPr>
          <p:cNvPr id="3" name="Marcador de posición de texto 2"/>
          <p:cNvSpPr>
            <a:spLocks noGrp="1"/>
          </p:cNvSpPr>
          <p:nvPr>
            <p:ph type="body" idx="1"/>
          </p:nvPr>
        </p:nvSpPr>
        <p:spPr/>
        <p:txBody>
          <a:bodyPr/>
          <a:lstStyle/>
          <a:p>
            <a:r>
              <a:rPr lang="es-ES"/>
              <a:t>Encabezado</a:t>
            </a:r>
          </a:p>
        </p:txBody>
      </p:sp>
      <p:sp>
        <p:nvSpPr>
          <p:cNvPr id="4" name="Marcador de posición de contenido 3"/>
          <p:cNvSpPr>
            <a:spLocks noGrp="1"/>
          </p:cNvSpPr>
          <p:nvPr>
            <p:ph sz="half" idx="2"/>
          </p:nvPr>
        </p:nvSpPr>
        <p:spPr/>
        <p:txBody>
          <a:bodyPr/>
          <a:lstStyle/>
          <a:p>
            <a:r>
              <a:rPr lang="es-ES"/>
              <a:t>Elemento de lista</a:t>
            </a:r>
          </a:p>
          <a:p>
            <a:r>
              <a:rPr lang="es-ES"/>
              <a:t>Elemento de lista</a:t>
            </a:r>
          </a:p>
          <a:p>
            <a:r>
              <a:rPr lang="es-ES"/>
              <a:t>Elemento de lista</a:t>
            </a:r>
          </a:p>
        </p:txBody>
      </p:sp>
      <p:sp>
        <p:nvSpPr>
          <p:cNvPr id="5" name="Marcador de posición de texto 4"/>
          <p:cNvSpPr>
            <a:spLocks noGrp="1"/>
          </p:cNvSpPr>
          <p:nvPr>
            <p:ph type="body" sz="quarter" idx="3"/>
          </p:nvPr>
        </p:nvSpPr>
        <p:spPr/>
        <p:txBody>
          <a:bodyPr/>
          <a:lstStyle/>
          <a:p>
            <a:r>
              <a:rPr lang="es-ES"/>
              <a:t>Encabezado</a:t>
            </a:r>
          </a:p>
        </p:txBody>
      </p:sp>
      <p:sp>
        <p:nvSpPr>
          <p:cNvPr id="6" name="Marcador de posición de contenido 5"/>
          <p:cNvSpPr>
            <a:spLocks noGrp="1"/>
          </p:cNvSpPr>
          <p:nvPr>
            <p:ph sz="quarter" idx="4"/>
          </p:nvPr>
        </p:nvSpPr>
        <p:spPr/>
        <p:txBody>
          <a:bodyPr/>
          <a:lstStyle/>
          <a:p>
            <a:r>
              <a:rPr lang="es-ES"/>
              <a:t>Elemento de lista</a:t>
            </a:r>
          </a:p>
          <a:p>
            <a:r>
              <a:rPr lang="es-ES"/>
              <a:t>Elemento de lista</a:t>
            </a:r>
          </a:p>
          <a:p>
            <a:r>
              <a:rPr lang="es-ES"/>
              <a:t>Elemento de lista</a:t>
            </a:r>
          </a:p>
        </p:txBody>
      </p:sp>
    </p:spTree>
    <p:extLst>
      <p:ext uri="{BB962C8B-B14F-4D97-AF65-F5344CB8AC3E}">
        <p14:creationId xmlns:p14="http://schemas.microsoft.com/office/powerpoint/2010/main" val="139670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Contenido de soporte</a:t>
            </a:r>
          </a:p>
        </p:txBody>
      </p:sp>
      <p:graphicFrame>
        <p:nvGraphicFramePr>
          <p:cNvPr id="5" name="Marcador de posición de contenido 4"/>
          <p:cNvGraphicFramePr>
            <a:graphicFrameLocks noGrp="1"/>
          </p:cNvGraphicFramePr>
          <p:nvPr>
            <p:ph idx="1"/>
            <p:extLst>
              <p:ext uri="{D42A27DB-BD31-4B8C-83A1-F6EECF244321}">
                <p14:modId xmlns:p14="http://schemas.microsoft.com/office/powerpoint/2010/main" val="264243950"/>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5037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a:t>Observaciones de datos</a:t>
            </a:r>
          </a:p>
        </p:txBody>
      </p:sp>
      <p:graphicFrame>
        <p:nvGraphicFramePr>
          <p:cNvPr id="12" name="Marcador de contenido 11"/>
          <p:cNvGraphicFramePr>
            <a:graphicFrameLocks noGrp="1"/>
          </p:cNvGraphicFramePr>
          <p:nvPr>
            <p:ph idx="1"/>
            <p:extLst>
              <p:ext uri="{D42A27DB-BD31-4B8C-83A1-F6EECF244321}">
                <p14:modId xmlns:p14="http://schemas.microsoft.com/office/powerpoint/2010/main" val="523182316"/>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18633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1_Berlí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3.xml><?xml version="1.0" encoding="utf-8"?>
<a:theme xmlns:a="http://schemas.openxmlformats.org/drawingml/2006/main" name="2_Berlí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4.xml><?xml version="1.0" encoding="utf-8"?>
<a:theme xmlns:a="http://schemas.openxmlformats.org/drawingml/2006/main" name="3_Berlí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DocumentoBibliotecaFormulario</Display>
  <Edit>DocumentoBibliotecaFormulario</Edit>
  <New>DocumentoBibliotecaFormulario</New>
</FormTemplates>
</file>

<file path=customXml/itemProps1.xml><?xml version="1.0" encoding="utf-8"?>
<ds:datastoreItem xmlns:ds="http://schemas.openxmlformats.org/officeDocument/2006/customXml" ds:itemID="{5B490D93-7B1B-411A-837B-D91624B8B7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D42A2DC-E608-45A4-8DCA-71E71A9E667F}">
  <ds:schemaRefs>
    <ds:schemaRef ds:uri="http://schemas.microsoft.com/office/2006/documentManagement/types"/>
    <ds:schemaRef ds:uri="http://www.w3.org/XML/1998/namespace"/>
    <ds:schemaRef ds:uri="http://schemas.microsoft.com/office/2006/metadata/properties"/>
    <ds:schemaRef ds:uri="http://purl.org/dc/elements/1.1/"/>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28EF69EF-478E-4A34-9077-AD5B790C84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TC104033917[[fn=Berlin]]</Template>
  <TotalTime>0</TotalTime>
  <Words>291</Words>
  <Application>Microsoft Office PowerPoint</Application>
  <PresentationFormat>Panorámica</PresentationFormat>
  <Paragraphs>131</Paragraphs>
  <Slides>20</Slides>
  <Notes>16</Notes>
  <HiddenSlides>0</HiddenSlides>
  <MMClips>0</MMClips>
  <ScaleCrop>false</ScaleCrop>
  <HeadingPairs>
    <vt:vector size="6" baseType="variant">
      <vt:variant>
        <vt:lpstr>Fuentes usadas</vt:lpstr>
      </vt:variant>
      <vt:variant>
        <vt:i4>3</vt:i4>
      </vt:variant>
      <vt:variant>
        <vt:lpstr>Tema</vt:lpstr>
      </vt:variant>
      <vt:variant>
        <vt:i4>4</vt:i4>
      </vt:variant>
      <vt:variant>
        <vt:lpstr>Títulos de diapositiva</vt:lpstr>
      </vt:variant>
      <vt:variant>
        <vt:i4>20</vt:i4>
      </vt:variant>
    </vt:vector>
  </HeadingPairs>
  <TitlesOfParts>
    <vt:vector size="27" baseType="lpstr">
      <vt:lpstr>Arial</vt:lpstr>
      <vt:lpstr>Calibri</vt:lpstr>
      <vt:lpstr>Trebuchet MS</vt:lpstr>
      <vt:lpstr>Berlín</vt:lpstr>
      <vt:lpstr>1_Berlín</vt:lpstr>
      <vt:lpstr>2_Berlín</vt:lpstr>
      <vt:lpstr>3_Berlín</vt:lpstr>
      <vt:lpstr>Nombre del proyecto</vt:lpstr>
      <vt:lpstr>Agenda/temas</vt:lpstr>
      <vt:lpstr>Descripción del proyecto</vt:lpstr>
      <vt:lpstr>Procedimiento/metodología</vt:lpstr>
      <vt:lpstr>Descubrimientos/resultados clave</vt:lpstr>
      <vt:lpstr>Primera área de investigación</vt:lpstr>
      <vt:lpstr>Contenido de soporte</vt:lpstr>
      <vt:lpstr>Contenido de soporte</vt:lpstr>
      <vt:lpstr>Observaciones de datos</vt:lpstr>
      <vt:lpstr>Segunda área de investigación</vt:lpstr>
      <vt:lpstr>Contenido de soporte</vt:lpstr>
      <vt:lpstr>Contenido de soporte</vt:lpstr>
      <vt:lpstr>Contenido de soporte</vt:lpstr>
      <vt:lpstr>Tercera área de investigación</vt:lpstr>
      <vt:lpstr>Contenido de soporte</vt:lpstr>
      <vt:lpstr>Observaciones de datos</vt:lpstr>
      <vt:lpstr>Observaciones de datos</vt:lpstr>
      <vt:lpstr>Resumen del proyecto</vt:lpstr>
      <vt:lpstr>Conclusión</vt:lpstr>
      <vt:lpstr>Anexo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2013-06-18T13:57:10Z</dcterms:created>
  <dcterms:modified xsi:type="dcterms:W3CDTF">2013-09-19T07:32:57Z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